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7" r:id="rId16"/>
    <p:sldId id="257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D9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E0F77C-5EBC-412E-AD57-F45D3C375251}" v="15" dt="2023-01-04T07:49:31.938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6517" autoAdjust="0"/>
  </p:normalViewPr>
  <p:slideViewPr>
    <p:cSldViewPr showGuides="1">
      <p:cViewPr varScale="1">
        <p:scale>
          <a:sx n="112" d="100"/>
          <a:sy n="112" d="100"/>
        </p:scale>
        <p:origin x="43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9488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73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ipio Harri" userId="45727901-1ec5-4ea0-95cf-0a25d9b29529" providerId="ADAL" clId="{C9E0F77C-5EBC-412E-AD57-F45D3C375251}"/>
    <pc:docChg chg="undo custSel addSld delSld modSld modMainMaster modNotesMaster">
      <pc:chgData name="Kaipio Harri" userId="45727901-1ec5-4ea0-95cf-0a25d9b29529" providerId="ADAL" clId="{C9E0F77C-5EBC-412E-AD57-F45D3C375251}" dt="2023-01-12T07:41:16.118" v="164" actId="20577"/>
      <pc:docMkLst>
        <pc:docMk/>
      </pc:docMkLst>
      <pc:sldChg chg="del">
        <pc:chgData name="Kaipio Harri" userId="45727901-1ec5-4ea0-95cf-0a25d9b29529" providerId="ADAL" clId="{C9E0F77C-5EBC-412E-AD57-F45D3C375251}" dt="2022-12-19T09:15:24.371" v="7" actId="2696"/>
        <pc:sldMkLst>
          <pc:docMk/>
          <pc:sldMk cId="82641507" sldId="256"/>
        </pc:sldMkLst>
      </pc:sldChg>
      <pc:sldChg chg="del">
        <pc:chgData name="Kaipio Harri" userId="45727901-1ec5-4ea0-95cf-0a25d9b29529" providerId="ADAL" clId="{C9E0F77C-5EBC-412E-AD57-F45D3C375251}" dt="2022-12-19T09:17:51.978" v="14" actId="2696"/>
        <pc:sldMkLst>
          <pc:docMk/>
          <pc:sldMk cId="819211578" sldId="257"/>
        </pc:sldMkLst>
      </pc:sldChg>
      <pc:sldChg chg="modSp add">
        <pc:chgData name="Kaipio Harri" userId="45727901-1ec5-4ea0-95cf-0a25d9b29529" providerId="ADAL" clId="{C9E0F77C-5EBC-412E-AD57-F45D3C375251}" dt="2023-01-04T07:49:31.936" v="51"/>
        <pc:sldMkLst>
          <pc:docMk/>
          <pc:sldMk cId="4261754632" sldId="257"/>
        </pc:sldMkLst>
        <pc:spChg chg="mod">
          <ac:chgData name="Kaipio Harri" userId="45727901-1ec5-4ea0-95cf-0a25d9b29529" providerId="ADAL" clId="{C9E0F77C-5EBC-412E-AD57-F45D3C375251}" dt="2023-01-04T07:49:31.936" v="51"/>
          <ac:spMkLst>
            <pc:docMk/>
            <pc:sldMk cId="4261754632" sldId="257"/>
            <ac:spMk id="5" creationId="{00000000-0000-0000-0000-000000000000}"/>
          </ac:spMkLst>
        </pc:spChg>
        <pc:picChg chg="mod">
          <ac:chgData name="Kaipio Harri" userId="45727901-1ec5-4ea0-95cf-0a25d9b29529" providerId="ADAL" clId="{C9E0F77C-5EBC-412E-AD57-F45D3C375251}" dt="2023-01-04T07:49:31.936" v="51"/>
          <ac:picMkLst>
            <pc:docMk/>
            <pc:sldMk cId="4261754632" sldId="257"/>
            <ac:picMk id="2" creationId="{00000000-0000-0000-0000-000000000000}"/>
          </ac:picMkLst>
        </pc:picChg>
        <pc:picChg chg="mod">
          <ac:chgData name="Kaipio Harri" userId="45727901-1ec5-4ea0-95cf-0a25d9b29529" providerId="ADAL" clId="{C9E0F77C-5EBC-412E-AD57-F45D3C375251}" dt="2023-01-04T07:49:31.936" v="51"/>
          <ac:picMkLst>
            <pc:docMk/>
            <pc:sldMk cId="4261754632" sldId="257"/>
            <ac:picMk id="3" creationId="{00000000-0000-0000-0000-000000000000}"/>
          </ac:picMkLst>
        </pc:picChg>
        <pc:picChg chg="mod">
          <ac:chgData name="Kaipio Harri" userId="45727901-1ec5-4ea0-95cf-0a25d9b29529" providerId="ADAL" clId="{C9E0F77C-5EBC-412E-AD57-F45D3C375251}" dt="2023-01-04T07:49:31.936" v="51"/>
          <ac:picMkLst>
            <pc:docMk/>
            <pc:sldMk cId="4261754632" sldId="257"/>
            <ac:picMk id="4" creationId="{00000000-0000-0000-0000-000000000000}"/>
          </ac:picMkLst>
        </pc:picChg>
        <pc:picChg chg="mod">
          <ac:chgData name="Kaipio Harri" userId="45727901-1ec5-4ea0-95cf-0a25d9b29529" providerId="ADAL" clId="{C9E0F77C-5EBC-412E-AD57-F45D3C375251}" dt="2023-01-04T07:49:31.936" v="51"/>
          <ac:picMkLst>
            <pc:docMk/>
            <pc:sldMk cId="4261754632" sldId="257"/>
            <ac:picMk id="7" creationId="{00000000-0000-0000-0000-000000000000}"/>
          </ac:picMkLst>
        </pc:picChg>
        <pc:picChg chg="mod">
          <ac:chgData name="Kaipio Harri" userId="45727901-1ec5-4ea0-95cf-0a25d9b29529" providerId="ADAL" clId="{C9E0F77C-5EBC-412E-AD57-F45D3C375251}" dt="2023-01-04T07:49:31.936" v="51"/>
          <ac:picMkLst>
            <pc:docMk/>
            <pc:sldMk cId="4261754632" sldId="257"/>
            <ac:picMk id="8" creationId="{00000000-0000-0000-0000-000000000000}"/>
          </ac:picMkLst>
        </pc:picChg>
        <pc:picChg chg="mod">
          <ac:chgData name="Kaipio Harri" userId="45727901-1ec5-4ea0-95cf-0a25d9b29529" providerId="ADAL" clId="{C9E0F77C-5EBC-412E-AD57-F45D3C375251}" dt="2023-01-04T07:49:31.936" v="51"/>
          <ac:picMkLst>
            <pc:docMk/>
            <pc:sldMk cId="4261754632" sldId="257"/>
            <ac:picMk id="9" creationId="{00000000-0000-0000-0000-000000000000}"/>
          </ac:picMkLst>
        </pc:picChg>
        <pc:picChg chg="mod">
          <ac:chgData name="Kaipio Harri" userId="45727901-1ec5-4ea0-95cf-0a25d9b29529" providerId="ADAL" clId="{C9E0F77C-5EBC-412E-AD57-F45D3C375251}" dt="2023-01-04T07:49:31.936" v="51"/>
          <ac:picMkLst>
            <pc:docMk/>
            <pc:sldMk cId="4261754632" sldId="257"/>
            <ac:picMk id="10" creationId="{00000000-0000-0000-0000-000000000000}"/>
          </ac:picMkLst>
        </pc:picChg>
        <pc:picChg chg="mod">
          <ac:chgData name="Kaipio Harri" userId="45727901-1ec5-4ea0-95cf-0a25d9b29529" providerId="ADAL" clId="{C9E0F77C-5EBC-412E-AD57-F45D3C375251}" dt="2023-01-04T07:49:31.936" v="51"/>
          <ac:picMkLst>
            <pc:docMk/>
            <pc:sldMk cId="4261754632" sldId="257"/>
            <ac:picMk id="11" creationId="{00000000-0000-0000-0000-000000000000}"/>
          </ac:picMkLst>
        </pc:picChg>
        <pc:picChg chg="mod">
          <ac:chgData name="Kaipio Harri" userId="45727901-1ec5-4ea0-95cf-0a25d9b29529" providerId="ADAL" clId="{C9E0F77C-5EBC-412E-AD57-F45D3C375251}" dt="2023-01-04T07:49:31.936" v="51"/>
          <ac:picMkLst>
            <pc:docMk/>
            <pc:sldMk cId="4261754632" sldId="257"/>
            <ac:picMk id="12" creationId="{00000000-0000-0000-0000-000000000000}"/>
          </ac:picMkLst>
        </pc:picChg>
        <pc:picChg chg="mod">
          <ac:chgData name="Kaipio Harri" userId="45727901-1ec5-4ea0-95cf-0a25d9b29529" providerId="ADAL" clId="{C9E0F77C-5EBC-412E-AD57-F45D3C375251}" dt="2023-01-04T07:49:31.936" v="51"/>
          <ac:picMkLst>
            <pc:docMk/>
            <pc:sldMk cId="4261754632" sldId="257"/>
            <ac:picMk id="13" creationId="{00000000-0000-0000-0000-000000000000}"/>
          </ac:picMkLst>
        </pc:picChg>
        <pc:picChg chg="mod">
          <ac:chgData name="Kaipio Harri" userId="45727901-1ec5-4ea0-95cf-0a25d9b29529" providerId="ADAL" clId="{C9E0F77C-5EBC-412E-AD57-F45D3C375251}" dt="2023-01-04T07:49:31.936" v="51"/>
          <ac:picMkLst>
            <pc:docMk/>
            <pc:sldMk cId="4261754632" sldId="257"/>
            <ac:picMk id="14" creationId="{00000000-0000-0000-0000-000000000000}"/>
          </ac:picMkLst>
        </pc:picChg>
        <pc:picChg chg="mod">
          <ac:chgData name="Kaipio Harri" userId="45727901-1ec5-4ea0-95cf-0a25d9b29529" providerId="ADAL" clId="{C9E0F77C-5EBC-412E-AD57-F45D3C375251}" dt="2023-01-04T07:49:31.936" v="51"/>
          <ac:picMkLst>
            <pc:docMk/>
            <pc:sldMk cId="4261754632" sldId="257"/>
            <ac:picMk id="15" creationId="{00000000-0000-0000-0000-000000000000}"/>
          </ac:picMkLst>
        </pc:picChg>
        <pc:picChg chg="mod">
          <ac:chgData name="Kaipio Harri" userId="45727901-1ec5-4ea0-95cf-0a25d9b29529" providerId="ADAL" clId="{C9E0F77C-5EBC-412E-AD57-F45D3C375251}" dt="2023-01-04T07:49:31.936" v="51"/>
          <ac:picMkLst>
            <pc:docMk/>
            <pc:sldMk cId="4261754632" sldId="257"/>
            <ac:picMk id="16" creationId="{00000000-0000-0000-0000-000000000000}"/>
          </ac:picMkLst>
        </pc:picChg>
        <pc:picChg chg="mod">
          <ac:chgData name="Kaipio Harri" userId="45727901-1ec5-4ea0-95cf-0a25d9b29529" providerId="ADAL" clId="{C9E0F77C-5EBC-412E-AD57-F45D3C375251}" dt="2023-01-04T07:49:31.936" v="51"/>
          <ac:picMkLst>
            <pc:docMk/>
            <pc:sldMk cId="4261754632" sldId="257"/>
            <ac:picMk id="17" creationId="{00000000-0000-0000-0000-000000000000}"/>
          </ac:picMkLst>
        </pc:picChg>
        <pc:picChg chg="mod">
          <ac:chgData name="Kaipio Harri" userId="45727901-1ec5-4ea0-95cf-0a25d9b29529" providerId="ADAL" clId="{C9E0F77C-5EBC-412E-AD57-F45D3C375251}" dt="2023-01-04T07:49:31.936" v="51"/>
          <ac:picMkLst>
            <pc:docMk/>
            <pc:sldMk cId="4261754632" sldId="257"/>
            <ac:picMk id="18" creationId="{00000000-0000-0000-0000-000000000000}"/>
          </ac:picMkLst>
        </pc:picChg>
        <pc:picChg chg="mod">
          <ac:chgData name="Kaipio Harri" userId="45727901-1ec5-4ea0-95cf-0a25d9b29529" providerId="ADAL" clId="{C9E0F77C-5EBC-412E-AD57-F45D3C375251}" dt="2023-01-04T07:49:31.936" v="51"/>
          <ac:picMkLst>
            <pc:docMk/>
            <pc:sldMk cId="4261754632" sldId="257"/>
            <ac:picMk id="19" creationId="{00000000-0000-0000-0000-000000000000}"/>
          </ac:picMkLst>
        </pc:picChg>
        <pc:picChg chg="mod">
          <ac:chgData name="Kaipio Harri" userId="45727901-1ec5-4ea0-95cf-0a25d9b29529" providerId="ADAL" clId="{C9E0F77C-5EBC-412E-AD57-F45D3C375251}" dt="2023-01-04T07:49:31.936" v="51"/>
          <ac:picMkLst>
            <pc:docMk/>
            <pc:sldMk cId="4261754632" sldId="257"/>
            <ac:picMk id="20" creationId="{00000000-0000-0000-0000-000000000000}"/>
          </ac:picMkLst>
        </pc:picChg>
        <pc:picChg chg="mod">
          <ac:chgData name="Kaipio Harri" userId="45727901-1ec5-4ea0-95cf-0a25d9b29529" providerId="ADAL" clId="{C9E0F77C-5EBC-412E-AD57-F45D3C375251}" dt="2023-01-04T07:49:31.936" v="51"/>
          <ac:picMkLst>
            <pc:docMk/>
            <pc:sldMk cId="4261754632" sldId="257"/>
            <ac:picMk id="21" creationId="{00000000-0000-0000-0000-000000000000}"/>
          </ac:picMkLst>
        </pc:picChg>
      </pc:sldChg>
      <pc:sldChg chg="del">
        <pc:chgData name="Kaipio Harri" userId="45727901-1ec5-4ea0-95cf-0a25d9b29529" providerId="ADAL" clId="{C9E0F77C-5EBC-412E-AD57-F45D3C375251}" dt="2022-12-19T09:17:55.042" v="15" actId="2696"/>
        <pc:sldMkLst>
          <pc:docMk/>
          <pc:sldMk cId="2934545403" sldId="258"/>
        </pc:sldMkLst>
      </pc:sldChg>
      <pc:sldChg chg="addSp delSp modSp add mod modClrScheme chgLayout">
        <pc:chgData name="Kaipio Harri" userId="45727901-1ec5-4ea0-95cf-0a25d9b29529" providerId="ADAL" clId="{C9E0F77C-5EBC-412E-AD57-F45D3C375251}" dt="2022-12-21T08:04:21.358" v="45" actId="20577"/>
        <pc:sldMkLst>
          <pc:docMk/>
          <pc:sldMk cId="287269636" sldId="259"/>
        </pc:sldMkLst>
        <pc:spChg chg="add del mod ord">
          <ac:chgData name="Kaipio Harri" userId="45727901-1ec5-4ea0-95cf-0a25d9b29529" providerId="ADAL" clId="{C9E0F77C-5EBC-412E-AD57-F45D3C375251}" dt="2022-12-19T09:17:17.090" v="12" actId="700"/>
          <ac:spMkLst>
            <pc:docMk/>
            <pc:sldMk cId="287269636" sldId="259"/>
            <ac:spMk id="3" creationId="{398B1CB6-BC39-99F9-B6CF-E39C5DCF87D4}"/>
          </ac:spMkLst>
        </pc:spChg>
        <pc:spChg chg="add del mod ord">
          <ac:chgData name="Kaipio Harri" userId="45727901-1ec5-4ea0-95cf-0a25d9b29529" providerId="ADAL" clId="{C9E0F77C-5EBC-412E-AD57-F45D3C375251}" dt="2022-12-19T09:17:17.090" v="12" actId="700"/>
          <ac:spMkLst>
            <pc:docMk/>
            <pc:sldMk cId="287269636" sldId="259"/>
            <ac:spMk id="4" creationId="{525857C5-3406-0AA2-68F2-2C3B157E10BA}"/>
          </ac:spMkLst>
        </pc:spChg>
        <pc:spChg chg="mod ord">
          <ac:chgData name="Kaipio Harri" userId="45727901-1ec5-4ea0-95cf-0a25d9b29529" providerId="ADAL" clId="{C9E0F77C-5EBC-412E-AD57-F45D3C375251}" dt="2022-12-19T09:17:17.090" v="12" actId="700"/>
          <ac:spMkLst>
            <pc:docMk/>
            <pc:sldMk cId="287269636" sldId="259"/>
            <ac:spMk id="5" creationId="{AF5E79A2-C438-18C9-E9AA-535E22A81FD6}"/>
          </ac:spMkLst>
        </pc:spChg>
        <pc:spChg chg="mod ord">
          <ac:chgData name="Kaipio Harri" userId="45727901-1ec5-4ea0-95cf-0a25d9b29529" providerId="ADAL" clId="{C9E0F77C-5EBC-412E-AD57-F45D3C375251}" dt="2022-12-19T09:17:17.090" v="12" actId="700"/>
          <ac:spMkLst>
            <pc:docMk/>
            <pc:sldMk cId="287269636" sldId="259"/>
            <ac:spMk id="6" creationId="{6F710FF5-11B4-9FE4-87CF-E0837B147DED}"/>
          </ac:spMkLst>
        </pc:spChg>
        <pc:spChg chg="add mod ord">
          <ac:chgData name="Kaipio Harri" userId="45727901-1ec5-4ea0-95cf-0a25d9b29529" providerId="ADAL" clId="{C9E0F77C-5EBC-412E-AD57-F45D3C375251}" dt="2022-12-19T09:17:17.090" v="12" actId="700"/>
          <ac:spMkLst>
            <pc:docMk/>
            <pc:sldMk cId="287269636" sldId="259"/>
            <ac:spMk id="7" creationId="{37704A74-E1B1-D846-9D8B-0008C35927D8}"/>
          </ac:spMkLst>
        </pc:spChg>
        <pc:spChg chg="mod ord">
          <ac:chgData name="Kaipio Harri" userId="45727901-1ec5-4ea0-95cf-0a25d9b29529" providerId="ADAL" clId="{C9E0F77C-5EBC-412E-AD57-F45D3C375251}" dt="2022-12-21T08:04:14.492" v="43" actId="20577"/>
          <ac:spMkLst>
            <pc:docMk/>
            <pc:sldMk cId="287269636" sldId="259"/>
            <ac:spMk id="8" creationId="{00000000-0000-0000-0000-000000000000}"/>
          </ac:spMkLst>
        </pc:spChg>
        <pc:spChg chg="mod ord">
          <ac:chgData name="Kaipio Harri" userId="45727901-1ec5-4ea0-95cf-0a25d9b29529" providerId="ADAL" clId="{C9E0F77C-5EBC-412E-AD57-F45D3C375251}" dt="2022-12-21T08:04:21.358" v="45" actId="20577"/>
          <ac:spMkLst>
            <pc:docMk/>
            <pc:sldMk cId="287269636" sldId="259"/>
            <ac:spMk id="9" creationId="{00000000-0000-0000-0000-000000000000}"/>
          </ac:spMkLst>
        </pc:spChg>
        <pc:spChg chg="add mod ord">
          <ac:chgData name="Kaipio Harri" userId="45727901-1ec5-4ea0-95cf-0a25d9b29529" providerId="ADAL" clId="{C9E0F77C-5EBC-412E-AD57-F45D3C375251}" dt="2022-12-19T09:17:17.090" v="12" actId="700"/>
          <ac:spMkLst>
            <pc:docMk/>
            <pc:sldMk cId="287269636" sldId="259"/>
            <ac:spMk id="10" creationId="{3852D20D-9A75-9C1C-AA41-BF088D4692C0}"/>
          </ac:spMkLst>
        </pc:spChg>
        <pc:picChg chg="del mod ord">
          <ac:chgData name="Kaipio Harri" userId="45727901-1ec5-4ea0-95cf-0a25d9b29529" providerId="ADAL" clId="{C9E0F77C-5EBC-412E-AD57-F45D3C375251}" dt="2022-12-19T09:15:09.121" v="4" actId="21"/>
          <ac:picMkLst>
            <pc:docMk/>
            <pc:sldMk cId="287269636" sldId="259"/>
            <ac:picMk id="2" creationId="{00000000-0000-0000-0000-000000000000}"/>
          </ac:picMkLst>
        </pc:picChg>
      </pc:sldChg>
      <pc:sldChg chg="modSp add mod modClrScheme chgLayout">
        <pc:chgData name="Kaipio Harri" userId="45727901-1ec5-4ea0-95cf-0a25d9b29529" providerId="ADAL" clId="{C9E0F77C-5EBC-412E-AD57-F45D3C375251}" dt="2022-12-19T09:17:36.974" v="13" actId="700"/>
        <pc:sldMkLst>
          <pc:docMk/>
          <pc:sldMk cId="1859812607" sldId="260"/>
        </pc:sldMkLst>
        <pc:spChg chg="mod ord">
          <ac:chgData name="Kaipio Harri" userId="45727901-1ec5-4ea0-95cf-0a25d9b29529" providerId="ADAL" clId="{C9E0F77C-5EBC-412E-AD57-F45D3C375251}" dt="2022-12-19T09:17:36.974" v="13" actId="700"/>
          <ac:spMkLst>
            <pc:docMk/>
            <pc:sldMk cId="1859812607" sldId="260"/>
            <ac:spMk id="2" creationId="{F448BFD8-CC11-3DD8-7966-146209D1D845}"/>
          </ac:spMkLst>
        </pc:spChg>
        <pc:spChg chg="mod ord">
          <ac:chgData name="Kaipio Harri" userId="45727901-1ec5-4ea0-95cf-0a25d9b29529" providerId="ADAL" clId="{C9E0F77C-5EBC-412E-AD57-F45D3C375251}" dt="2022-12-19T09:17:36.974" v="13" actId="700"/>
          <ac:spMkLst>
            <pc:docMk/>
            <pc:sldMk cId="1859812607" sldId="260"/>
            <ac:spMk id="3" creationId="{DE1B856B-E66D-B63B-01AB-49616A558C8C}"/>
          </ac:spMkLst>
        </pc:spChg>
        <pc:spChg chg="mod ord">
          <ac:chgData name="Kaipio Harri" userId="45727901-1ec5-4ea0-95cf-0a25d9b29529" providerId="ADAL" clId="{C9E0F77C-5EBC-412E-AD57-F45D3C375251}" dt="2022-12-19T09:17:36.974" v="13" actId="700"/>
          <ac:spMkLst>
            <pc:docMk/>
            <pc:sldMk cId="1859812607" sldId="260"/>
            <ac:spMk id="12" creationId="{00000000-0000-0000-0000-000000000000}"/>
          </ac:spMkLst>
        </pc:spChg>
        <pc:spChg chg="mod ord">
          <ac:chgData name="Kaipio Harri" userId="45727901-1ec5-4ea0-95cf-0a25d9b29529" providerId="ADAL" clId="{C9E0F77C-5EBC-412E-AD57-F45D3C375251}" dt="2022-12-19T09:17:36.974" v="13" actId="700"/>
          <ac:spMkLst>
            <pc:docMk/>
            <pc:sldMk cId="1859812607" sldId="260"/>
            <ac:spMk id="13" creationId="{00000000-0000-0000-0000-000000000000}"/>
          </ac:spMkLst>
        </pc:spChg>
      </pc:sldChg>
      <pc:sldChg chg="modSp add mod modClrScheme chgLayout">
        <pc:chgData name="Kaipio Harri" userId="45727901-1ec5-4ea0-95cf-0a25d9b29529" providerId="ADAL" clId="{C9E0F77C-5EBC-412E-AD57-F45D3C375251}" dt="2022-12-19T09:17:36.974" v="13" actId="700"/>
        <pc:sldMkLst>
          <pc:docMk/>
          <pc:sldMk cId="783087841" sldId="261"/>
        </pc:sldMkLst>
        <pc:spChg chg="mod ord">
          <ac:chgData name="Kaipio Harri" userId="45727901-1ec5-4ea0-95cf-0a25d9b29529" providerId="ADAL" clId="{C9E0F77C-5EBC-412E-AD57-F45D3C375251}" dt="2022-12-19T09:17:36.974" v="13" actId="700"/>
          <ac:spMkLst>
            <pc:docMk/>
            <pc:sldMk cId="783087841" sldId="261"/>
            <ac:spMk id="2" creationId="{C411B296-607A-59B6-29A7-F7A27B81723E}"/>
          </ac:spMkLst>
        </pc:spChg>
        <pc:spChg chg="mod ord">
          <ac:chgData name="Kaipio Harri" userId="45727901-1ec5-4ea0-95cf-0a25d9b29529" providerId="ADAL" clId="{C9E0F77C-5EBC-412E-AD57-F45D3C375251}" dt="2022-12-19T09:17:36.974" v="13" actId="700"/>
          <ac:spMkLst>
            <pc:docMk/>
            <pc:sldMk cId="783087841" sldId="261"/>
            <ac:spMk id="3" creationId="{9F567427-B8B6-8E32-B311-4E6D9903B924}"/>
          </ac:spMkLst>
        </pc:spChg>
        <pc:spChg chg="mod ord">
          <ac:chgData name="Kaipio Harri" userId="45727901-1ec5-4ea0-95cf-0a25d9b29529" providerId="ADAL" clId="{C9E0F77C-5EBC-412E-AD57-F45D3C375251}" dt="2022-12-19T09:17:36.974" v="13" actId="700"/>
          <ac:spMkLst>
            <pc:docMk/>
            <pc:sldMk cId="783087841" sldId="261"/>
            <ac:spMk id="12" creationId="{00000000-0000-0000-0000-000000000000}"/>
          </ac:spMkLst>
        </pc:spChg>
        <pc:spChg chg="mod ord">
          <ac:chgData name="Kaipio Harri" userId="45727901-1ec5-4ea0-95cf-0a25d9b29529" providerId="ADAL" clId="{C9E0F77C-5EBC-412E-AD57-F45D3C375251}" dt="2022-12-19T09:17:36.974" v="13" actId="700"/>
          <ac:spMkLst>
            <pc:docMk/>
            <pc:sldMk cId="783087841" sldId="261"/>
            <ac:spMk id="13" creationId="{00000000-0000-0000-0000-000000000000}"/>
          </ac:spMkLst>
        </pc:spChg>
      </pc:sldChg>
      <pc:sldChg chg="modSp add mod modClrScheme chgLayout">
        <pc:chgData name="Kaipio Harri" userId="45727901-1ec5-4ea0-95cf-0a25d9b29529" providerId="ADAL" clId="{C9E0F77C-5EBC-412E-AD57-F45D3C375251}" dt="2022-12-19T09:17:36.974" v="13" actId="700"/>
        <pc:sldMkLst>
          <pc:docMk/>
          <pc:sldMk cId="1402925611" sldId="262"/>
        </pc:sldMkLst>
        <pc:spChg chg="mod ord">
          <ac:chgData name="Kaipio Harri" userId="45727901-1ec5-4ea0-95cf-0a25d9b29529" providerId="ADAL" clId="{C9E0F77C-5EBC-412E-AD57-F45D3C375251}" dt="2022-12-19T09:17:36.974" v="13" actId="700"/>
          <ac:spMkLst>
            <pc:docMk/>
            <pc:sldMk cId="1402925611" sldId="262"/>
            <ac:spMk id="2" creationId="{088DC743-BB13-B80F-1DB1-CAA9500F3AF3}"/>
          </ac:spMkLst>
        </pc:spChg>
        <pc:spChg chg="mod ord">
          <ac:chgData name="Kaipio Harri" userId="45727901-1ec5-4ea0-95cf-0a25d9b29529" providerId="ADAL" clId="{C9E0F77C-5EBC-412E-AD57-F45D3C375251}" dt="2022-12-19T09:17:36.974" v="13" actId="700"/>
          <ac:spMkLst>
            <pc:docMk/>
            <pc:sldMk cId="1402925611" sldId="262"/>
            <ac:spMk id="3" creationId="{23F856D6-4D80-41F7-DD51-D56715B4BE4E}"/>
          </ac:spMkLst>
        </pc:spChg>
        <pc:spChg chg="mod ord">
          <ac:chgData name="Kaipio Harri" userId="45727901-1ec5-4ea0-95cf-0a25d9b29529" providerId="ADAL" clId="{C9E0F77C-5EBC-412E-AD57-F45D3C375251}" dt="2022-12-19T09:17:36.974" v="13" actId="700"/>
          <ac:spMkLst>
            <pc:docMk/>
            <pc:sldMk cId="1402925611" sldId="262"/>
            <ac:spMk id="12" creationId="{00000000-0000-0000-0000-000000000000}"/>
          </ac:spMkLst>
        </pc:spChg>
        <pc:spChg chg="mod ord">
          <ac:chgData name="Kaipio Harri" userId="45727901-1ec5-4ea0-95cf-0a25d9b29529" providerId="ADAL" clId="{C9E0F77C-5EBC-412E-AD57-F45D3C375251}" dt="2022-12-19T09:17:36.974" v="13" actId="700"/>
          <ac:spMkLst>
            <pc:docMk/>
            <pc:sldMk cId="1402925611" sldId="262"/>
            <ac:spMk id="13" creationId="{00000000-0000-0000-0000-000000000000}"/>
          </ac:spMkLst>
        </pc:spChg>
      </pc:sldChg>
      <pc:sldChg chg="modSp add mod modClrScheme chgLayout">
        <pc:chgData name="Kaipio Harri" userId="45727901-1ec5-4ea0-95cf-0a25d9b29529" providerId="ADAL" clId="{C9E0F77C-5EBC-412E-AD57-F45D3C375251}" dt="2022-12-19T09:17:36.974" v="13" actId="700"/>
        <pc:sldMkLst>
          <pc:docMk/>
          <pc:sldMk cId="3953083232" sldId="263"/>
        </pc:sldMkLst>
        <pc:spChg chg="mod ord">
          <ac:chgData name="Kaipio Harri" userId="45727901-1ec5-4ea0-95cf-0a25d9b29529" providerId="ADAL" clId="{C9E0F77C-5EBC-412E-AD57-F45D3C375251}" dt="2022-12-19T09:17:36.974" v="13" actId="700"/>
          <ac:spMkLst>
            <pc:docMk/>
            <pc:sldMk cId="3953083232" sldId="263"/>
            <ac:spMk id="2" creationId="{CDB1F1CF-8B8F-34E6-DC3A-398FE30B10CD}"/>
          </ac:spMkLst>
        </pc:spChg>
        <pc:spChg chg="mod ord">
          <ac:chgData name="Kaipio Harri" userId="45727901-1ec5-4ea0-95cf-0a25d9b29529" providerId="ADAL" clId="{C9E0F77C-5EBC-412E-AD57-F45D3C375251}" dt="2022-12-19T09:17:36.974" v="13" actId="700"/>
          <ac:spMkLst>
            <pc:docMk/>
            <pc:sldMk cId="3953083232" sldId="263"/>
            <ac:spMk id="3" creationId="{F226DDA9-3AB2-B93D-B538-EF50C7F02F4E}"/>
          </ac:spMkLst>
        </pc:spChg>
        <pc:spChg chg="mod ord">
          <ac:chgData name="Kaipio Harri" userId="45727901-1ec5-4ea0-95cf-0a25d9b29529" providerId="ADAL" clId="{C9E0F77C-5EBC-412E-AD57-F45D3C375251}" dt="2022-12-19T09:17:36.974" v="13" actId="700"/>
          <ac:spMkLst>
            <pc:docMk/>
            <pc:sldMk cId="3953083232" sldId="263"/>
            <ac:spMk id="12" creationId="{00000000-0000-0000-0000-000000000000}"/>
          </ac:spMkLst>
        </pc:spChg>
        <pc:spChg chg="mod ord">
          <ac:chgData name="Kaipio Harri" userId="45727901-1ec5-4ea0-95cf-0a25d9b29529" providerId="ADAL" clId="{C9E0F77C-5EBC-412E-AD57-F45D3C375251}" dt="2022-12-19T09:17:36.974" v="13" actId="700"/>
          <ac:spMkLst>
            <pc:docMk/>
            <pc:sldMk cId="3953083232" sldId="263"/>
            <ac:spMk id="13" creationId="{00000000-0000-0000-0000-000000000000}"/>
          </ac:spMkLst>
        </pc:spChg>
      </pc:sldChg>
      <pc:sldChg chg="modSp add mod modClrScheme chgLayout">
        <pc:chgData name="Kaipio Harri" userId="45727901-1ec5-4ea0-95cf-0a25d9b29529" providerId="ADAL" clId="{C9E0F77C-5EBC-412E-AD57-F45D3C375251}" dt="2022-12-19T09:17:36.974" v="13" actId="700"/>
        <pc:sldMkLst>
          <pc:docMk/>
          <pc:sldMk cId="2062397926" sldId="264"/>
        </pc:sldMkLst>
        <pc:spChg chg="mod ord">
          <ac:chgData name="Kaipio Harri" userId="45727901-1ec5-4ea0-95cf-0a25d9b29529" providerId="ADAL" clId="{C9E0F77C-5EBC-412E-AD57-F45D3C375251}" dt="2022-12-19T09:17:36.974" v="13" actId="700"/>
          <ac:spMkLst>
            <pc:docMk/>
            <pc:sldMk cId="2062397926" sldId="264"/>
            <ac:spMk id="2" creationId="{3C3D9851-F3D2-B9EA-2394-CD138D2DA0C4}"/>
          </ac:spMkLst>
        </pc:spChg>
        <pc:spChg chg="mod ord">
          <ac:chgData name="Kaipio Harri" userId="45727901-1ec5-4ea0-95cf-0a25d9b29529" providerId="ADAL" clId="{C9E0F77C-5EBC-412E-AD57-F45D3C375251}" dt="2022-12-19T09:17:36.974" v="13" actId="700"/>
          <ac:spMkLst>
            <pc:docMk/>
            <pc:sldMk cId="2062397926" sldId="264"/>
            <ac:spMk id="3" creationId="{077F720A-9BA8-BBF4-2CAF-217906517122}"/>
          </ac:spMkLst>
        </pc:spChg>
        <pc:spChg chg="mod ord">
          <ac:chgData name="Kaipio Harri" userId="45727901-1ec5-4ea0-95cf-0a25d9b29529" providerId="ADAL" clId="{C9E0F77C-5EBC-412E-AD57-F45D3C375251}" dt="2022-12-19T09:17:36.974" v="13" actId="700"/>
          <ac:spMkLst>
            <pc:docMk/>
            <pc:sldMk cId="2062397926" sldId="264"/>
            <ac:spMk id="12" creationId="{00000000-0000-0000-0000-000000000000}"/>
          </ac:spMkLst>
        </pc:spChg>
        <pc:spChg chg="mod ord">
          <ac:chgData name="Kaipio Harri" userId="45727901-1ec5-4ea0-95cf-0a25d9b29529" providerId="ADAL" clId="{C9E0F77C-5EBC-412E-AD57-F45D3C375251}" dt="2022-12-19T09:17:36.974" v="13" actId="700"/>
          <ac:spMkLst>
            <pc:docMk/>
            <pc:sldMk cId="2062397926" sldId="264"/>
            <ac:spMk id="13" creationId="{00000000-0000-0000-0000-000000000000}"/>
          </ac:spMkLst>
        </pc:spChg>
      </pc:sldChg>
      <pc:sldChg chg="modSp add mod modClrScheme chgLayout">
        <pc:chgData name="Kaipio Harri" userId="45727901-1ec5-4ea0-95cf-0a25d9b29529" providerId="ADAL" clId="{C9E0F77C-5EBC-412E-AD57-F45D3C375251}" dt="2022-12-19T09:17:36.974" v="13" actId="700"/>
        <pc:sldMkLst>
          <pc:docMk/>
          <pc:sldMk cId="336907388" sldId="265"/>
        </pc:sldMkLst>
        <pc:spChg chg="mod ord">
          <ac:chgData name="Kaipio Harri" userId="45727901-1ec5-4ea0-95cf-0a25d9b29529" providerId="ADAL" clId="{C9E0F77C-5EBC-412E-AD57-F45D3C375251}" dt="2022-12-19T09:17:36.974" v="13" actId="700"/>
          <ac:spMkLst>
            <pc:docMk/>
            <pc:sldMk cId="336907388" sldId="265"/>
            <ac:spMk id="2" creationId="{6F93FC01-558A-4A33-229B-23842352E787}"/>
          </ac:spMkLst>
        </pc:spChg>
        <pc:spChg chg="mod ord">
          <ac:chgData name="Kaipio Harri" userId="45727901-1ec5-4ea0-95cf-0a25d9b29529" providerId="ADAL" clId="{C9E0F77C-5EBC-412E-AD57-F45D3C375251}" dt="2022-12-19T09:17:36.974" v="13" actId="700"/>
          <ac:spMkLst>
            <pc:docMk/>
            <pc:sldMk cId="336907388" sldId="265"/>
            <ac:spMk id="3" creationId="{9DF3FD04-D2F5-B8A4-47CD-05A5EE7C3963}"/>
          </ac:spMkLst>
        </pc:spChg>
        <pc:spChg chg="mod ord">
          <ac:chgData name="Kaipio Harri" userId="45727901-1ec5-4ea0-95cf-0a25d9b29529" providerId="ADAL" clId="{C9E0F77C-5EBC-412E-AD57-F45D3C375251}" dt="2022-12-19T09:17:36.974" v="13" actId="700"/>
          <ac:spMkLst>
            <pc:docMk/>
            <pc:sldMk cId="336907388" sldId="265"/>
            <ac:spMk id="12" creationId="{00000000-0000-0000-0000-000000000000}"/>
          </ac:spMkLst>
        </pc:spChg>
        <pc:spChg chg="mod ord">
          <ac:chgData name="Kaipio Harri" userId="45727901-1ec5-4ea0-95cf-0a25d9b29529" providerId="ADAL" clId="{C9E0F77C-5EBC-412E-AD57-F45D3C375251}" dt="2022-12-19T09:17:36.974" v="13" actId="700"/>
          <ac:spMkLst>
            <pc:docMk/>
            <pc:sldMk cId="336907388" sldId="265"/>
            <ac:spMk id="13" creationId="{00000000-0000-0000-0000-000000000000}"/>
          </ac:spMkLst>
        </pc:spChg>
      </pc:sldChg>
      <pc:sldChg chg="modSp add mod modClrScheme chgLayout">
        <pc:chgData name="Kaipio Harri" userId="45727901-1ec5-4ea0-95cf-0a25d9b29529" providerId="ADAL" clId="{C9E0F77C-5EBC-412E-AD57-F45D3C375251}" dt="2022-12-19T09:17:36.974" v="13" actId="700"/>
        <pc:sldMkLst>
          <pc:docMk/>
          <pc:sldMk cId="785457785" sldId="266"/>
        </pc:sldMkLst>
        <pc:spChg chg="mod ord">
          <ac:chgData name="Kaipio Harri" userId="45727901-1ec5-4ea0-95cf-0a25d9b29529" providerId="ADAL" clId="{C9E0F77C-5EBC-412E-AD57-F45D3C375251}" dt="2022-12-19T09:17:36.974" v="13" actId="700"/>
          <ac:spMkLst>
            <pc:docMk/>
            <pc:sldMk cId="785457785" sldId="266"/>
            <ac:spMk id="2" creationId="{5EACD58B-9C48-71D8-1907-2D38D0B8FC5D}"/>
          </ac:spMkLst>
        </pc:spChg>
        <pc:spChg chg="mod ord">
          <ac:chgData name="Kaipio Harri" userId="45727901-1ec5-4ea0-95cf-0a25d9b29529" providerId="ADAL" clId="{C9E0F77C-5EBC-412E-AD57-F45D3C375251}" dt="2022-12-19T09:17:36.974" v="13" actId="700"/>
          <ac:spMkLst>
            <pc:docMk/>
            <pc:sldMk cId="785457785" sldId="266"/>
            <ac:spMk id="3" creationId="{9CD1C600-29A2-F508-2D13-5B0DFC00F1EB}"/>
          </ac:spMkLst>
        </pc:spChg>
        <pc:spChg chg="mod ord">
          <ac:chgData name="Kaipio Harri" userId="45727901-1ec5-4ea0-95cf-0a25d9b29529" providerId="ADAL" clId="{C9E0F77C-5EBC-412E-AD57-F45D3C375251}" dt="2022-12-19T09:17:36.974" v="13" actId="700"/>
          <ac:spMkLst>
            <pc:docMk/>
            <pc:sldMk cId="785457785" sldId="266"/>
            <ac:spMk id="12" creationId="{00000000-0000-0000-0000-000000000000}"/>
          </ac:spMkLst>
        </pc:spChg>
        <pc:spChg chg="mod ord">
          <ac:chgData name="Kaipio Harri" userId="45727901-1ec5-4ea0-95cf-0a25d9b29529" providerId="ADAL" clId="{C9E0F77C-5EBC-412E-AD57-F45D3C375251}" dt="2022-12-19T09:17:36.974" v="13" actId="700"/>
          <ac:spMkLst>
            <pc:docMk/>
            <pc:sldMk cId="785457785" sldId="266"/>
            <ac:spMk id="13" creationId="{00000000-0000-0000-0000-000000000000}"/>
          </ac:spMkLst>
        </pc:spChg>
      </pc:sldChg>
      <pc:sldChg chg="modSp add mod modClrScheme chgLayout">
        <pc:chgData name="Kaipio Harri" userId="45727901-1ec5-4ea0-95cf-0a25d9b29529" providerId="ADAL" clId="{C9E0F77C-5EBC-412E-AD57-F45D3C375251}" dt="2022-12-19T09:17:36.974" v="13" actId="700"/>
        <pc:sldMkLst>
          <pc:docMk/>
          <pc:sldMk cId="2023553507" sldId="267"/>
        </pc:sldMkLst>
        <pc:spChg chg="mod ord">
          <ac:chgData name="Kaipio Harri" userId="45727901-1ec5-4ea0-95cf-0a25d9b29529" providerId="ADAL" clId="{C9E0F77C-5EBC-412E-AD57-F45D3C375251}" dt="2022-12-19T09:17:36.974" v="13" actId="700"/>
          <ac:spMkLst>
            <pc:docMk/>
            <pc:sldMk cId="2023553507" sldId="267"/>
            <ac:spMk id="2" creationId="{BF1E7A22-00D1-372B-091C-E80419EDF8FC}"/>
          </ac:spMkLst>
        </pc:spChg>
        <pc:spChg chg="mod ord">
          <ac:chgData name="Kaipio Harri" userId="45727901-1ec5-4ea0-95cf-0a25d9b29529" providerId="ADAL" clId="{C9E0F77C-5EBC-412E-AD57-F45D3C375251}" dt="2022-12-19T09:17:36.974" v="13" actId="700"/>
          <ac:spMkLst>
            <pc:docMk/>
            <pc:sldMk cId="2023553507" sldId="267"/>
            <ac:spMk id="3" creationId="{EFDE87B7-B793-31CC-2F82-122EFD2CA8DB}"/>
          </ac:spMkLst>
        </pc:spChg>
        <pc:spChg chg="mod ord">
          <ac:chgData name="Kaipio Harri" userId="45727901-1ec5-4ea0-95cf-0a25d9b29529" providerId="ADAL" clId="{C9E0F77C-5EBC-412E-AD57-F45D3C375251}" dt="2022-12-19T09:17:36.974" v="13" actId="700"/>
          <ac:spMkLst>
            <pc:docMk/>
            <pc:sldMk cId="2023553507" sldId="267"/>
            <ac:spMk id="12" creationId="{00000000-0000-0000-0000-000000000000}"/>
          </ac:spMkLst>
        </pc:spChg>
        <pc:spChg chg="mod ord">
          <ac:chgData name="Kaipio Harri" userId="45727901-1ec5-4ea0-95cf-0a25d9b29529" providerId="ADAL" clId="{C9E0F77C-5EBC-412E-AD57-F45D3C375251}" dt="2022-12-19T09:17:36.974" v="13" actId="700"/>
          <ac:spMkLst>
            <pc:docMk/>
            <pc:sldMk cId="2023553507" sldId="267"/>
            <ac:spMk id="13" creationId="{00000000-0000-0000-0000-000000000000}"/>
          </ac:spMkLst>
        </pc:spChg>
      </pc:sldChg>
      <pc:sldChg chg="modSp add mod modClrScheme chgLayout">
        <pc:chgData name="Kaipio Harri" userId="45727901-1ec5-4ea0-95cf-0a25d9b29529" providerId="ADAL" clId="{C9E0F77C-5EBC-412E-AD57-F45D3C375251}" dt="2023-01-12T07:40:46.048" v="162" actId="20577"/>
        <pc:sldMkLst>
          <pc:docMk/>
          <pc:sldMk cId="2292511151" sldId="268"/>
        </pc:sldMkLst>
        <pc:spChg chg="mod ord">
          <ac:chgData name="Kaipio Harri" userId="45727901-1ec5-4ea0-95cf-0a25d9b29529" providerId="ADAL" clId="{C9E0F77C-5EBC-412E-AD57-F45D3C375251}" dt="2022-12-19T09:17:36.974" v="13" actId="700"/>
          <ac:spMkLst>
            <pc:docMk/>
            <pc:sldMk cId="2292511151" sldId="268"/>
            <ac:spMk id="2" creationId="{967C7FF3-82F1-921A-4EF2-526800A1A555}"/>
          </ac:spMkLst>
        </pc:spChg>
        <pc:spChg chg="mod ord">
          <ac:chgData name="Kaipio Harri" userId="45727901-1ec5-4ea0-95cf-0a25d9b29529" providerId="ADAL" clId="{C9E0F77C-5EBC-412E-AD57-F45D3C375251}" dt="2022-12-19T09:17:36.974" v="13" actId="700"/>
          <ac:spMkLst>
            <pc:docMk/>
            <pc:sldMk cId="2292511151" sldId="268"/>
            <ac:spMk id="3" creationId="{41E95E49-F8B7-DBA3-E014-D897CA6FE18B}"/>
          </ac:spMkLst>
        </pc:spChg>
        <pc:spChg chg="mod ord">
          <ac:chgData name="Kaipio Harri" userId="45727901-1ec5-4ea0-95cf-0a25d9b29529" providerId="ADAL" clId="{C9E0F77C-5EBC-412E-AD57-F45D3C375251}" dt="2022-12-19T09:17:36.974" v="13" actId="700"/>
          <ac:spMkLst>
            <pc:docMk/>
            <pc:sldMk cId="2292511151" sldId="268"/>
            <ac:spMk id="12" creationId="{00000000-0000-0000-0000-000000000000}"/>
          </ac:spMkLst>
        </pc:spChg>
        <pc:spChg chg="mod ord">
          <ac:chgData name="Kaipio Harri" userId="45727901-1ec5-4ea0-95cf-0a25d9b29529" providerId="ADAL" clId="{C9E0F77C-5EBC-412E-AD57-F45D3C375251}" dt="2023-01-12T07:40:46.048" v="162" actId="20577"/>
          <ac:spMkLst>
            <pc:docMk/>
            <pc:sldMk cId="2292511151" sldId="268"/>
            <ac:spMk id="13" creationId="{00000000-0000-0000-0000-000000000000}"/>
          </ac:spMkLst>
        </pc:spChg>
      </pc:sldChg>
      <pc:sldChg chg="modSp add mod modClrScheme chgLayout modNotes">
        <pc:chgData name="Kaipio Harri" userId="45727901-1ec5-4ea0-95cf-0a25d9b29529" providerId="ADAL" clId="{C9E0F77C-5EBC-412E-AD57-F45D3C375251}" dt="2023-01-04T07:49:31.936" v="51"/>
        <pc:sldMkLst>
          <pc:docMk/>
          <pc:sldMk cId="745109968" sldId="269"/>
        </pc:sldMkLst>
        <pc:spChg chg="mod ord">
          <ac:chgData name="Kaipio Harri" userId="45727901-1ec5-4ea0-95cf-0a25d9b29529" providerId="ADAL" clId="{C9E0F77C-5EBC-412E-AD57-F45D3C375251}" dt="2022-12-19T09:17:36.974" v="13" actId="700"/>
          <ac:spMkLst>
            <pc:docMk/>
            <pc:sldMk cId="745109968" sldId="269"/>
            <ac:spMk id="3" creationId="{2C8D1633-5652-2429-F4B1-7C8F75623A84}"/>
          </ac:spMkLst>
        </pc:spChg>
        <pc:spChg chg="mod ord">
          <ac:chgData name="Kaipio Harri" userId="45727901-1ec5-4ea0-95cf-0a25d9b29529" providerId="ADAL" clId="{C9E0F77C-5EBC-412E-AD57-F45D3C375251}" dt="2022-12-19T09:17:36.974" v="13" actId="700"/>
          <ac:spMkLst>
            <pc:docMk/>
            <pc:sldMk cId="745109968" sldId="269"/>
            <ac:spMk id="4" creationId="{23A1863C-D7DB-4BF3-978F-9044E3010856}"/>
          </ac:spMkLst>
        </pc:spChg>
        <pc:spChg chg="mod ord">
          <ac:chgData name="Kaipio Harri" userId="45727901-1ec5-4ea0-95cf-0a25d9b29529" providerId="ADAL" clId="{C9E0F77C-5EBC-412E-AD57-F45D3C375251}" dt="2022-12-19T09:17:36.974" v="13" actId="700"/>
          <ac:spMkLst>
            <pc:docMk/>
            <pc:sldMk cId="745109968" sldId="269"/>
            <ac:spMk id="12" creationId="{00000000-0000-0000-0000-000000000000}"/>
          </ac:spMkLst>
        </pc:spChg>
        <pc:picChg chg="mod ord">
          <ac:chgData name="Kaipio Harri" userId="45727901-1ec5-4ea0-95cf-0a25d9b29529" providerId="ADAL" clId="{C9E0F77C-5EBC-412E-AD57-F45D3C375251}" dt="2023-01-04T07:49:31.936" v="51"/>
          <ac:picMkLst>
            <pc:docMk/>
            <pc:sldMk cId="745109968" sldId="269"/>
            <ac:picMk id="2" creationId="{AE37CAD8-F2C1-2B97-C03C-34164BF79755}"/>
          </ac:picMkLst>
        </pc:picChg>
      </pc:sldChg>
      <pc:sldChg chg="addSp modSp add del mod modClrScheme chgLayout modNotes">
        <pc:chgData name="Kaipio Harri" userId="45727901-1ec5-4ea0-95cf-0a25d9b29529" providerId="ADAL" clId="{C9E0F77C-5EBC-412E-AD57-F45D3C375251}" dt="2022-12-21T08:14:01.173" v="46" actId="2696"/>
        <pc:sldMkLst>
          <pc:docMk/>
          <pc:sldMk cId="3601599324" sldId="270"/>
        </pc:sldMkLst>
        <pc:spChg chg="mod ord">
          <ac:chgData name="Kaipio Harri" userId="45727901-1ec5-4ea0-95cf-0a25d9b29529" providerId="ADAL" clId="{C9E0F77C-5EBC-412E-AD57-F45D3C375251}" dt="2022-12-19T09:17:36.974" v="13" actId="700"/>
          <ac:spMkLst>
            <pc:docMk/>
            <pc:sldMk cId="3601599324" sldId="270"/>
            <ac:spMk id="2" creationId="{71AE8DFD-584A-4CCB-A2B1-D242FE9EC822}"/>
          </ac:spMkLst>
        </pc:spChg>
        <pc:spChg chg="mod">
          <ac:chgData name="Kaipio Harri" userId="45727901-1ec5-4ea0-95cf-0a25d9b29529" providerId="ADAL" clId="{C9E0F77C-5EBC-412E-AD57-F45D3C375251}" dt="2022-12-21T08:03:58.769" v="41"/>
          <ac:spMkLst>
            <pc:docMk/>
            <pc:sldMk cId="3601599324" sldId="270"/>
            <ac:spMk id="3" creationId="{F38733CE-6F85-4B65-A9DD-E150C4A28496}"/>
          </ac:spMkLst>
        </pc:spChg>
        <pc:spChg chg="mod">
          <ac:chgData name="Kaipio Harri" userId="45727901-1ec5-4ea0-95cf-0a25d9b29529" providerId="ADAL" clId="{C9E0F77C-5EBC-412E-AD57-F45D3C375251}" dt="2022-12-21T08:03:58.769" v="41"/>
          <ac:spMkLst>
            <pc:docMk/>
            <pc:sldMk cId="3601599324" sldId="270"/>
            <ac:spMk id="4" creationId="{4E42CF97-4F7D-490F-9AF1-9082C34B7B38}"/>
          </ac:spMkLst>
        </pc:spChg>
        <pc:spChg chg="add mod ord">
          <ac:chgData name="Kaipio Harri" userId="45727901-1ec5-4ea0-95cf-0a25d9b29529" providerId="ADAL" clId="{C9E0F77C-5EBC-412E-AD57-F45D3C375251}" dt="2022-12-19T09:17:36.974" v="13" actId="700"/>
          <ac:spMkLst>
            <pc:docMk/>
            <pc:sldMk cId="3601599324" sldId="270"/>
            <ac:spMk id="5" creationId="{BB578D76-5852-77E1-D738-F379B6380F7F}"/>
          </ac:spMkLst>
        </pc:spChg>
        <pc:spChg chg="mod">
          <ac:chgData name="Kaipio Harri" userId="45727901-1ec5-4ea0-95cf-0a25d9b29529" providerId="ADAL" clId="{C9E0F77C-5EBC-412E-AD57-F45D3C375251}" dt="2022-12-21T08:03:58.769" v="41"/>
          <ac:spMkLst>
            <pc:docMk/>
            <pc:sldMk cId="3601599324" sldId="270"/>
            <ac:spMk id="12" creationId="{E79571EC-BD58-4732-99F1-88FDD1C06CE7}"/>
          </ac:spMkLst>
        </pc:spChg>
        <pc:spChg chg="mod">
          <ac:chgData name="Kaipio Harri" userId="45727901-1ec5-4ea0-95cf-0a25d9b29529" providerId="ADAL" clId="{C9E0F77C-5EBC-412E-AD57-F45D3C375251}" dt="2022-12-21T08:03:58.769" v="41"/>
          <ac:spMkLst>
            <pc:docMk/>
            <pc:sldMk cId="3601599324" sldId="270"/>
            <ac:spMk id="13" creationId="{AEE21C5E-E5E4-4F9C-A539-0132DE210FEF}"/>
          </ac:spMkLst>
        </pc:spChg>
        <pc:spChg chg="mod">
          <ac:chgData name="Kaipio Harri" userId="45727901-1ec5-4ea0-95cf-0a25d9b29529" providerId="ADAL" clId="{C9E0F77C-5EBC-412E-AD57-F45D3C375251}" dt="2022-12-21T08:03:58.769" v="41"/>
          <ac:spMkLst>
            <pc:docMk/>
            <pc:sldMk cId="3601599324" sldId="270"/>
            <ac:spMk id="14" creationId="{D79364C3-2AAB-424E-B2E7-778518DF872E}"/>
          </ac:spMkLst>
        </pc:spChg>
        <pc:spChg chg="mod">
          <ac:chgData name="Kaipio Harri" userId="45727901-1ec5-4ea0-95cf-0a25d9b29529" providerId="ADAL" clId="{C9E0F77C-5EBC-412E-AD57-F45D3C375251}" dt="2022-12-21T08:03:58.769" v="41"/>
          <ac:spMkLst>
            <pc:docMk/>
            <pc:sldMk cId="3601599324" sldId="270"/>
            <ac:spMk id="15" creationId="{5FD3C3FD-14B9-4E8D-813D-8C25ADF18144}"/>
          </ac:spMkLst>
        </pc:spChg>
        <pc:spChg chg="mod">
          <ac:chgData name="Kaipio Harri" userId="45727901-1ec5-4ea0-95cf-0a25d9b29529" providerId="ADAL" clId="{C9E0F77C-5EBC-412E-AD57-F45D3C375251}" dt="2022-12-21T08:03:58.769" v="41"/>
          <ac:spMkLst>
            <pc:docMk/>
            <pc:sldMk cId="3601599324" sldId="270"/>
            <ac:spMk id="16" creationId="{5A9EF715-5144-4D14-B4CA-4978243645CC}"/>
          </ac:spMkLst>
        </pc:spChg>
        <pc:spChg chg="mod">
          <ac:chgData name="Kaipio Harri" userId="45727901-1ec5-4ea0-95cf-0a25d9b29529" providerId="ADAL" clId="{C9E0F77C-5EBC-412E-AD57-F45D3C375251}" dt="2022-12-21T08:03:58.769" v="41"/>
          <ac:spMkLst>
            <pc:docMk/>
            <pc:sldMk cId="3601599324" sldId="270"/>
            <ac:spMk id="17" creationId="{5D56B22D-127D-4323-B0DC-3357F877DBCD}"/>
          </ac:spMkLst>
        </pc:spChg>
        <pc:spChg chg="mod">
          <ac:chgData name="Kaipio Harri" userId="45727901-1ec5-4ea0-95cf-0a25d9b29529" providerId="ADAL" clId="{C9E0F77C-5EBC-412E-AD57-F45D3C375251}" dt="2022-12-21T08:03:58.769" v="41"/>
          <ac:spMkLst>
            <pc:docMk/>
            <pc:sldMk cId="3601599324" sldId="270"/>
            <ac:spMk id="18" creationId="{A1FF12BF-A875-41EC-95F2-4CA5E53EA843}"/>
          </ac:spMkLst>
        </pc:spChg>
        <pc:spChg chg="mod">
          <ac:chgData name="Kaipio Harri" userId="45727901-1ec5-4ea0-95cf-0a25d9b29529" providerId="ADAL" clId="{C9E0F77C-5EBC-412E-AD57-F45D3C375251}" dt="2022-12-21T08:03:58.769" v="41"/>
          <ac:spMkLst>
            <pc:docMk/>
            <pc:sldMk cId="3601599324" sldId="270"/>
            <ac:spMk id="19" creationId="{F310A2AF-A808-4E53-9CD6-2B280F57CC4E}"/>
          </ac:spMkLst>
        </pc:spChg>
        <pc:spChg chg="mod">
          <ac:chgData name="Kaipio Harri" userId="45727901-1ec5-4ea0-95cf-0a25d9b29529" providerId="ADAL" clId="{C9E0F77C-5EBC-412E-AD57-F45D3C375251}" dt="2022-12-21T08:03:58.769" v="41"/>
          <ac:spMkLst>
            <pc:docMk/>
            <pc:sldMk cId="3601599324" sldId="270"/>
            <ac:spMk id="24" creationId="{7D06C2B3-F2CB-4C8B-BD21-9D9D1C3FBFCB}"/>
          </ac:spMkLst>
        </pc:spChg>
        <pc:spChg chg="mod">
          <ac:chgData name="Kaipio Harri" userId="45727901-1ec5-4ea0-95cf-0a25d9b29529" providerId="ADAL" clId="{C9E0F77C-5EBC-412E-AD57-F45D3C375251}" dt="2022-12-21T08:03:58.769" v="41"/>
          <ac:spMkLst>
            <pc:docMk/>
            <pc:sldMk cId="3601599324" sldId="270"/>
            <ac:spMk id="25" creationId="{3CF4848A-E9D4-4CAE-AB8D-E35260287266}"/>
          </ac:spMkLst>
        </pc:spChg>
        <pc:spChg chg="mod">
          <ac:chgData name="Kaipio Harri" userId="45727901-1ec5-4ea0-95cf-0a25d9b29529" providerId="ADAL" clId="{C9E0F77C-5EBC-412E-AD57-F45D3C375251}" dt="2022-12-21T08:03:58.769" v="41"/>
          <ac:spMkLst>
            <pc:docMk/>
            <pc:sldMk cId="3601599324" sldId="270"/>
            <ac:spMk id="27" creationId="{97CF29D7-DAFF-40AD-B36E-B32341DA79BA}"/>
          </ac:spMkLst>
        </pc:spChg>
        <pc:spChg chg="mod">
          <ac:chgData name="Kaipio Harri" userId="45727901-1ec5-4ea0-95cf-0a25d9b29529" providerId="ADAL" clId="{C9E0F77C-5EBC-412E-AD57-F45D3C375251}" dt="2022-12-21T08:03:58.769" v="41"/>
          <ac:spMkLst>
            <pc:docMk/>
            <pc:sldMk cId="3601599324" sldId="270"/>
            <ac:spMk id="31" creationId="{D0212187-14E0-4FA4-BA7C-0A6EF5A6B34E}"/>
          </ac:spMkLst>
        </pc:spChg>
        <pc:spChg chg="mod">
          <ac:chgData name="Kaipio Harri" userId="45727901-1ec5-4ea0-95cf-0a25d9b29529" providerId="ADAL" clId="{C9E0F77C-5EBC-412E-AD57-F45D3C375251}" dt="2022-12-21T08:03:58.769" v="41"/>
          <ac:spMkLst>
            <pc:docMk/>
            <pc:sldMk cId="3601599324" sldId="270"/>
            <ac:spMk id="32" creationId="{FCD8BB1C-EF19-436D-980E-466A992139B9}"/>
          </ac:spMkLst>
        </pc:spChg>
        <pc:spChg chg="mod">
          <ac:chgData name="Kaipio Harri" userId="45727901-1ec5-4ea0-95cf-0a25d9b29529" providerId="ADAL" clId="{C9E0F77C-5EBC-412E-AD57-F45D3C375251}" dt="2022-12-21T08:03:58.769" v="41"/>
          <ac:spMkLst>
            <pc:docMk/>
            <pc:sldMk cId="3601599324" sldId="270"/>
            <ac:spMk id="34" creationId="{7DEDECD1-AF59-4B47-807C-A4FE2C1B6389}"/>
          </ac:spMkLst>
        </pc:spChg>
        <pc:spChg chg="mod">
          <ac:chgData name="Kaipio Harri" userId="45727901-1ec5-4ea0-95cf-0a25d9b29529" providerId="ADAL" clId="{C9E0F77C-5EBC-412E-AD57-F45D3C375251}" dt="2022-12-21T08:03:58.769" v="41"/>
          <ac:spMkLst>
            <pc:docMk/>
            <pc:sldMk cId="3601599324" sldId="270"/>
            <ac:spMk id="35" creationId="{86D4EC75-E758-4A85-8ED6-BB1FA44E1AD4}"/>
          </ac:spMkLst>
        </pc:spChg>
        <pc:spChg chg="mod">
          <ac:chgData name="Kaipio Harri" userId="45727901-1ec5-4ea0-95cf-0a25d9b29529" providerId="ADAL" clId="{C9E0F77C-5EBC-412E-AD57-F45D3C375251}" dt="2022-12-21T08:03:58.769" v="41"/>
          <ac:spMkLst>
            <pc:docMk/>
            <pc:sldMk cId="3601599324" sldId="270"/>
            <ac:spMk id="36" creationId="{F8AC679B-8A88-45B8-A940-FD04241C3AFB}"/>
          </ac:spMkLst>
        </pc:spChg>
        <pc:spChg chg="mod">
          <ac:chgData name="Kaipio Harri" userId="45727901-1ec5-4ea0-95cf-0a25d9b29529" providerId="ADAL" clId="{C9E0F77C-5EBC-412E-AD57-F45D3C375251}" dt="2022-12-21T08:03:58.769" v="41"/>
          <ac:spMkLst>
            <pc:docMk/>
            <pc:sldMk cId="3601599324" sldId="270"/>
            <ac:spMk id="37" creationId="{5D809EFF-D262-441E-A0CF-19D3EFA1409E}"/>
          </ac:spMkLst>
        </pc:spChg>
        <pc:spChg chg="mod">
          <ac:chgData name="Kaipio Harri" userId="45727901-1ec5-4ea0-95cf-0a25d9b29529" providerId="ADAL" clId="{C9E0F77C-5EBC-412E-AD57-F45D3C375251}" dt="2022-12-21T08:03:58.769" v="41"/>
          <ac:spMkLst>
            <pc:docMk/>
            <pc:sldMk cId="3601599324" sldId="270"/>
            <ac:spMk id="38" creationId="{AEC7B179-A697-4686-BAEF-FD4C50C9EBAD}"/>
          </ac:spMkLst>
        </pc:spChg>
        <pc:picChg chg="mod">
          <ac:chgData name="Kaipio Harri" userId="45727901-1ec5-4ea0-95cf-0a25d9b29529" providerId="ADAL" clId="{C9E0F77C-5EBC-412E-AD57-F45D3C375251}" dt="2022-12-21T08:03:58.769" v="41"/>
          <ac:picMkLst>
            <pc:docMk/>
            <pc:sldMk cId="3601599324" sldId="270"/>
            <ac:picMk id="7" creationId="{8F7DA0CD-8C3C-4792-8C99-B3849FC77EA4}"/>
          </ac:picMkLst>
        </pc:picChg>
        <pc:picChg chg="mod">
          <ac:chgData name="Kaipio Harri" userId="45727901-1ec5-4ea0-95cf-0a25d9b29529" providerId="ADAL" clId="{C9E0F77C-5EBC-412E-AD57-F45D3C375251}" dt="2022-12-21T08:03:58.769" v="41"/>
          <ac:picMkLst>
            <pc:docMk/>
            <pc:sldMk cId="3601599324" sldId="270"/>
            <ac:picMk id="9" creationId="{125DDAD0-DD96-4335-A80A-CA7ABFFBBE82}"/>
          </ac:picMkLst>
        </pc:picChg>
        <pc:picChg chg="mod">
          <ac:chgData name="Kaipio Harri" userId="45727901-1ec5-4ea0-95cf-0a25d9b29529" providerId="ADAL" clId="{C9E0F77C-5EBC-412E-AD57-F45D3C375251}" dt="2022-12-21T08:03:58.769" v="41"/>
          <ac:picMkLst>
            <pc:docMk/>
            <pc:sldMk cId="3601599324" sldId="270"/>
            <ac:picMk id="20" creationId="{BBDC14DC-8C00-4FA7-B381-904D109E224D}"/>
          </ac:picMkLst>
        </pc:picChg>
        <pc:picChg chg="mod">
          <ac:chgData name="Kaipio Harri" userId="45727901-1ec5-4ea0-95cf-0a25d9b29529" providerId="ADAL" clId="{C9E0F77C-5EBC-412E-AD57-F45D3C375251}" dt="2022-12-21T08:03:58.769" v="41"/>
          <ac:picMkLst>
            <pc:docMk/>
            <pc:sldMk cId="3601599324" sldId="270"/>
            <ac:picMk id="21" creationId="{720C6036-B8CB-4ACC-9A60-77A92513FBA8}"/>
          </ac:picMkLst>
        </pc:picChg>
        <pc:picChg chg="mod">
          <ac:chgData name="Kaipio Harri" userId="45727901-1ec5-4ea0-95cf-0a25d9b29529" providerId="ADAL" clId="{C9E0F77C-5EBC-412E-AD57-F45D3C375251}" dt="2022-12-21T08:03:58.769" v="41"/>
          <ac:picMkLst>
            <pc:docMk/>
            <pc:sldMk cId="3601599324" sldId="270"/>
            <ac:picMk id="22" creationId="{8C3A1980-3EE7-4F9D-87E6-DD381D8578CC}"/>
          </ac:picMkLst>
        </pc:picChg>
        <pc:picChg chg="mod">
          <ac:chgData name="Kaipio Harri" userId="45727901-1ec5-4ea0-95cf-0a25d9b29529" providerId="ADAL" clId="{C9E0F77C-5EBC-412E-AD57-F45D3C375251}" dt="2022-12-21T08:03:58.769" v="41"/>
          <ac:picMkLst>
            <pc:docMk/>
            <pc:sldMk cId="3601599324" sldId="270"/>
            <ac:picMk id="23" creationId="{023AAE92-D2BC-47E2-B4A0-168ECB1D0D9C}"/>
          </ac:picMkLst>
        </pc:picChg>
        <pc:picChg chg="mod">
          <ac:chgData name="Kaipio Harri" userId="45727901-1ec5-4ea0-95cf-0a25d9b29529" providerId="ADAL" clId="{C9E0F77C-5EBC-412E-AD57-F45D3C375251}" dt="2022-12-21T08:03:58.769" v="41"/>
          <ac:picMkLst>
            <pc:docMk/>
            <pc:sldMk cId="3601599324" sldId="270"/>
            <ac:picMk id="33" creationId="{E4938916-78E0-4FD9-A1A8-5DD2CC65B224}"/>
          </ac:picMkLst>
        </pc:picChg>
      </pc:sldChg>
      <pc:sldChg chg="addSp modSp add del mod modClrScheme chgLayout modNotes">
        <pc:chgData name="Kaipio Harri" userId="45727901-1ec5-4ea0-95cf-0a25d9b29529" providerId="ADAL" clId="{C9E0F77C-5EBC-412E-AD57-F45D3C375251}" dt="2022-12-21T08:15:35.205" v="50" actId="2696"/>
        <pc:sldMkLst>
          <pc:docMk/>
          <pc:sldMk cId="2667319305" sldId="271"/>
        </pc:sldMkLst>
        <pc:spChg chg="mod">
          <ac:chgData name="Kaipio Harri" userId="45727901-1ec5-4ea0-95cf-0a25d9b29529" providerId="ADAL" clId="{C9E0F77C-5EBC-412E-AD57-F45D3C375251}" dt="2022-12-21T08:03:58.769" v="41"/>
          <ac:spMkLst>
            <pc:docMk/>
            <pc:sldMk cId="2667319305" sldId="271"/>
            <ac:spMk id="3" creationId="{E6A6C602-31AD-7AD5-E14E-B4FE95D7180C}"/>
          </ac:spMkLst>
        </pc:spChg>
        <pc:spChg chg="mod ord">
          <ac:chgData name="Kaipio Harri" userId="45727901-1ec5-4ea0-95cf-0a25d9b29529" providerId="ADAL" clId="{C9E0F77C-5EBC-412E-AD57-F45D3C375251}" dt="2022-12-19T09:17:36.974" v="13" actId="700"/>
          <ac:spMkLst>
            <pc:docMk/>
            <pc:sldMk cId="2667319305" sldId="271"/>
            <ac:spMk id="4" creationId="{5202D015-48DE-4709-ED7F-EDFD3BB2A5AD}"/>
          </ac:spMkLst>
        </pc:spChg>
        <pc:spChg chg="mod ord">
          <ac:chgData name="Kaipio Harri" userId="45727901-1ec5-4ea0-95cf-0a25d9b29529" providerId="ADAL" clId="{C9E0F77C-5EBC-412E-AD57-F45D3C375251}" dt="2022-12-19T09:17:36.974" v="13" actId="700"/>
          <ac:spMkLst>
            <pc:docMk/>
            <pc:sldMk cId="2667319305" sldId="271"/>
            <ac:spMk id="6" creationId="{EF6FFEFF-6878-85B9-CB13-18504A2D7321}"/>
          </ac:spMkLst>
        </pc:spChg>
        <pc:spChg chg="add mod ord">
          <ac:chgData name="Kaipio Harri" userId="45727901-1ec5-4ea0-95cf-0a25d9b29529" providerId="ADAL" clId="{C9E0F77C-5EBC-412E-AD57-F45D3C375251}" dt="2022-12-19T09:17:36.974" v="13" actId="700"/>
          <ac:spMkLst>
            <pc:docMk/>
            <pc:sldMk cId="2667319305" sldId="271"/>
            <ac:spMk id="12" creationId="{6E568F9F-CB1C-0DFC-89E8-4209B1AC1018}"/>
          </ac:spMkLst>
        </pc:spChg>
        <pc:spChg chg="add mod ord">
          <ac:chgData name="Kaipio Harri" userId="45727901-1ec5-4ea0-95cf-0a25d9b29529" providerId="ADAL" clId="{C9E0F77C-5EBC-412E-AD57-F45D3C375251}" dt="2022-12-19T09:17:36.974" v="13" actId="700"/>
          <ac:spMkLst>
            <pc:docMk/>
            <pc:sldMk cId="2667319305" sldId="271"/>
            <ac:spMk id="23" creationId="{8B0557F6-6489-260F-98C8-2B643E5CD59C}"/>
          </ac:spMkLst>
        </pc:spChg>
        <pc:picChg chg="mod">
          <ac:chgData name="Kaipio Harri" userId="45727901-1ec5-4ea0-95cf-0a25d9b29529" providerId="ADAL" clId="{C9E0F77C-5EBC-412E-AD57-F45D3C375251}" dt="2022-12-21T08:03:58.769" v="41"/>
          <ac:picMkLst>
            <pc:docMk/>
            <pc:sldMk cId="2667319305" sldId="271"/>
            <ac:picMk id="2" creationId="{C0EE40E3-DB3C-7F9B-6F90-857B99FA2E61}"/>
          </ac:picMkLst>
        </pc:picChg>
        <pc:picChg chg="mod">
          <ac:chgData name="Kaipio Harri" userId="45727901-1ec5-4ea0-95cf-0a25d9b29529" providerId="ADAL" clId="{C9E0F77C-5EBC-412E-AD57-F45D3C375251}" dt="2022-12-21T08:03:58.769" v="41"/>
          <ac:picMkLst>
            <pc:docMk/>
            <pc:sldMk cId="2667319305" sldId="271"/>
            <ac:picMk id="5" creationId="{C7731DC2-AA4B-21BA-1811-6CD62DA672C5}"/>
          </ac:picMkLst>
        </pc:picChg>
        <pc:picChg chg="mod">
          <ac:chgData name="Kaipio Harri" userId="45727901-1ec5-4ea0-95cf-0a25d9b29529" providerId="ADAL" clId="{C9E0F77C-5EBC-412E-AD57-F45D3C375251}" dt="2022-12-21T08:03:58.769" v="41"/>
          <ac:picMkLst>
            <pc:docMk/>
            <pc:sldMk cId="2667319305" sldId="271"/>
            <ac:picMk id="7" creationId="{5779055F-E3E6-7FEA-096D-20E99FFEB994}"/>
          </ac:picMkLst>
        </pc:picChg>
        <pc:picChg chg="mod">
          <ac:chgData name="Kaipio Harri" userId="45727901-1ec5-4ea0-95cf-0a25d9b29529" providerId="ADAL" clId="{C9E0F77C-5EBC-412E-AD57-F45D3C375251}" dt="2022-12-21T08:03:58.769" v="41"/>
          <ac:picMkLst>
            <pc:docMk/>
            <pc:sldMk cId="2667319305" sldId="271"/>
            <ac:picMk id="8" creationId="{9BB6841E-D766-1AB7-AA2F-1DB1B38350C9}"/>
          </ac:picMkLst>
        </pc:picChg>
        <pc:picChg chg="mod">
          <ac:chgData name="Kaipio Harri" userId="45727901-1ec5-4ea0-95cf-0a25d9b29529" providerId="ADAL" clId="{C9E0F77C-5EBC-412E-AD57-F45D3C375251}" dt="2022-12-21T08:03:58.769" v="41"/>
          <ac:picMkLst>
            <pc:docMk/>
            <pc:sldMk cId="2667319305" sldId="271"/>
            <ac:picMk id="9" creationId="{DD1F4947-A5FF-C52D-5090-395CB19E9811}"/>
          </ac:picMkLst>
        </pc:picChg>
        <pc:picChg chg="mod">
          <ac:chgData name="Kaipio Harri" userId="45727901-1ec5-4ea0-95cf-0a25d9b29529" providerId="ADAL" clId="{C9E0F77C-5EBC-412E-AD57-F45D3C375251}" dt="2022-12-21T08:03:58.769" v="41"/>
          <ac:picMkLst>
            <pc:docMk/>
            <pc:sldMk cId="2667319305" sldId="271"/>
            <ac:picMk id="10" creationId="{EA6CAC59-9DAF-4BFC-83B2-8391E7C44F65}"/>
          </ac:picMkLst>
        </pc:picChg>
        <pc:picChg chg="mod">
          <ac:chgData name="Kaipio Harri" userId="45727901-1ec5-4ea0-95cf-0a25d9b29529" providerId="ADAL" clId="{C9E0F77C-5EBC-412E-AD57-F45D3C375251}" dt="2022-12-21T08:03:58.769" v="41"/>
          <ac:picMkLst>
            <pc:docMk/>
            <pc:sldMk cId="2667319305" sldId="271"/>
            <ac:picMk id="11" creationId="{C84372F4-342F-877A-5C97-62CAB979F3CE}"/>
          </ac:picMkLst>
        </pc:picChg>
        <pc:picChg chg="mod">
          <ac:chgData name="Kaipio Harri" userId="45727901-1ec5-4ea0-95cf-0a25d9b29529" providerId="ADAL" clId="{C9E0F77C-5EBC-412E-AD57-F45D3C375251}" dt="2022-12-21T08:03:58.769" v="41"/>
          <ac:picMkLst>
            <pc:docMk/>
            <pc:sldMk cId="2667319305" sldId="271"/>
            <ac:picMk id="13" creationId="{1DB9DDF5-CDE3-599D-EB0B-F3C16949449C}"/>
          </ac:picMkLst>
        </pc:picChg>
        <pc:picChg chg="mod">
          <ac:chgData name="Kaipio Harri" userId="45727901-1ec5-4ea0-95cf-0a25d9b29529" providerId="ADAL" clId="{C9E0F77C-5EBC-412E-AD57-F45D3C375251}" dt="2022-12-21T08:03:58.769" v="41"/>
          <ac:picMkLst>
            <pc:docMk/>
            <pc:sldMk cId="2667319305" sldId="271"/>
            <ac:picMk id="14" creationId="{CBAE1E76-C24F-7635-1CC4-C02492DB7632}"/>
          </ac:picMkLst>
        </pc:picChg>
        <pc:picChg chg="mod">
          <ac:chgData name="Kaipio Harri" userId="45727901-1ec5-4ea0-95cf-0a25d9b29529" providerId="ADAL" clId="{C9E0F77C-5EBC-412E-AD57-F45D3C375251}" dt="2022-12-21T08:03:58.769" v="41"/>
          <ac:picMkLst>
            <pc:docMk/>
            <pc:sldMk cId="2667319305" sldId="271"/>
            <ac:picMk id="15" creationId="{732AE890-6FC5-6685-52F8-C2F1CE2D839B}"/>
          </ac:picMkLst>
        </pc:picChg>
        <pc:picChg chg="mod">
          <ac:chgData name="Kaipio Harri" userId="45727901-1ec5-4ea0-95cf-0a25d9b29529" providerId="ADAL" clId="{C9E0F77C-5EBC-412E-AD57-F45D3C375251}" dt="2022-12-21T08:03:58.769" v="41"/>
          <ac:picMkLst>
            <pc:docMk/>
            <pc:sldMk cId="2667319305" sldId="271"/>
            <ac:picMk id="16" creationId="{3A284B7A-9874-8A10-F297-19FDB1193CDB}"/>
          </ac:picMkLst>
        </pc:picChg>
        <pc:picChg chg="mod">
          <ac:chgData name="Kaipio Harri" userId="45727901-1ec5-4ea0-95cf-0a25d9b29529" providerId="ADAL" clId="{C9E0F77C-5EBC-412E-AD57-F45D3C375251}" dt="2022-12-21T08:03:58.769" v="41"/>
          <ac:picMkLst>
            <pc:docMk/>
            <pc:sldMk cId="2667319305" sldId="271"/>
            <ac:picMk id="17" creationId="{536308A1-4535-B8B1-2347-717CD2DBA7F0}"/>
          </ac:picMkLst>
        </pc:picChg>
        <pc:picChg chg="mod">
          <ac:chgData name="Kaipio Harri" userId="45727901-1ec5-4ea0-95cf-0a25d9b29529" providerId="ADAL" clId="{C9E0F77C-5EBC-412E-AD57-F45D3C375251}" dt="2022-12-21T08:03:58.769" v="41"/>
          <ac:picMkLst>
            <pc:docMk/>
            <pc:sldMk cId="2667319305" sldId="271"/>
            <ac:picMk id="18" creationId="{394939F1-2F55-2EC6-8F62-56E5FCF7DCEC}"/>
          </ac:picMkLst>
        </pc:picChg>
        <pc:picChg chg="mod">
          <ac:chgData name="Kaipio Harri" userId="45727901-1ec5-4ea0-95cf-0a25d9b29529" providerId="ADAL" clId="{C9E0F77C-5EBC-412E-AD57-F45D3C375251}" dt="2022-12-21T08:03:58.769" v="41"/>
          <ac:picMkLst>
            <pc:docMk/>
            <pc:sldMk cId="2667319305" sldId="271"/>
            <ac:picMk id="19" creationId="{2C04E0D7-81DC-E773-C78E-8D1731CDBDB6}"/>
          </ac:picMkLst>
        </pc:picChg>
        <pc:picChg chg="mod">
          <ac:chgData name="Kaipio Harri" userId="45727901-1ec5-4ea0-95cf-0a25d9b29529" providerId="ADAL" clId="{C9E0F77C-5EBC-412E-AD57-F45D3C375251}" dt="2022-12-21T08:03:58.769" v="41"/>
          <ac:picMkLst>
            <pc:docMk/>
            <pc:sldMk cId="2667319305" sldId="271"/>
            <ac:picMk id="20" creationId="{C96AC73E-57DC-7C3F-A6E3-491BB076562C}"/>
          </ac:picMkLst>
        </pc:picChg>
        <pc:picChg chg="mod">
          <ac:chgData name="Kaipio Harri" userId="45727901-1ec5-4ea0-95cf-0a25d9b29529" providerId="ADAL" clId="{C9E0F77C-5EBC-412E-AD57-F45D3C375251}" dt="2022-12-21T08:03:58.769" v="41"/>
          <ac:picMkLst>
            <pc:docMk/>
            <pc:sldMk cId="2667319305" sldId="271"/>
            <ac:picMk id="21" creationId="{0C98B323-16E7-960B-3732-F5AB39D0503E}"/>
          </ac:picMkLst>
        </pc:picChg>
        <pc:picChg chg="mod">
          <ac:chgData name="Kaipio Harri" userId="45727901-1ec5-4ea0-95cf-0a25d9b29529" providerId="ADAL" clId="{C9E0F77C-5EBC-412E-AD57-F45D3C375251}" dt="2022-12-21T08:03:58.769" v="41"/>
          <ac:picMkLst>
            <pc:docMk/>
            <pc:sldMk cId="2667319305" sldId="271"/>
            <ac:picMk id="22" creationId="{E56D53D1-D6A6-6820-67F2-AC4425BC70E5}"/>
          </ac:picMkLst>
        </pc:picChg>
      </pc:sldChg>
      <pc:sldChg chg="modSp add mod modClrScheme chgLayout modNotes">
        <pc:chgData name="Kaipio Harri" userId="45727901-1ec5-4ea0-95cf-0a25d9b29529" providerId="ADAL" clId="{C9E0F77C-5EBC-412E-AD57-F45D3C375251}" dt="2023-01-04T07:49:31.936" v="51"/>
        <pc:sldMkLst>
          <pc:docMk/>
          <pc:sldMk cId="3539032255" sldId="272"/>
        </pc:sldMkLst>
        <pc:spChg chg="mod ord">
          <ac:chgData name="Kaipio Harri" userId="45727901-1ec5-4ea0-95cf-0a25d9b29529" providerId="ADAL" clId="{C9E0F77C-5EBC-412E-AD57-F45D3C375251}" dt="2022-12-19T09:17:36.974" v="13" actId="700"/>
          <ac:spMkLst>
            <pc:docMk/>
            <pc:sldMk cId="3539032255" sldId="272"/>
            <ac:spMk id="2" creationId="{E0D3DBE0-DC3B-088D-4C4B-2C05A3388132}"/>
          </ac:spMkLst>
        </pc:spChg>
        <pc:spChg chg="mod ord">
          <ac:chgData name="Kaipio Harri" userId="45727901-1ec5-4ea0-95cf-0a25d9b29529" providerId="ADAL" clId="{C9E0F77C-5EBC-412E-AD57-F45D3C375251}" dt="2022-12-19T09:17:36.974" v="13" actId="700"/>
          <ac:spMkLst>
            <pc:docMk/>
            <pc:sldMk cId="3539032255" sldId="272"/>
            <ac:spMk id="3" creationId="{037459CA-F229-BB00-3DB2-A36A80909238}"/>
          </ac:spMkLst>
        </pc:spChg>
        <pc:spChg chg="mod ord">
          <ac:chgData name="Kaipio Harri" userId="45727901-1ec5-4ea0-95cf-0a25d9b29529" providerId="ADAL" clId="{C9E0F77C-5EBC-412E-AD57-F45D3C375251}" dt="2022-12-19T09:17:36.974" v="13" actId="700"/>
          <ac:spMkLst>
            <pc:docMk/>
            <pc:sldMk cId="3539032255" sldId="272"/>
            <ac:spMk id="12" creationId="{00000000-0000-0000-0000-000000000000}"/>
          </ac:spMkLst>
        </pc:spChg>
        <pc:picChg chg="mod ord">
          <ac:chgData name="Kaipio Harri" userId="45727901-1ec5-4ea0-95cf-0a25d9b29529" providerId="ADAL" clId="{C9E0F77C-5EBC-412E-AD57-F45D3C375251}" dt="2023-01-04T07:49:31.936" v="51"/>
          <ac:picMkLst>
            <pc:docMk/>
            <pc:sldMk cId="3539032255" sldId="272"/>
            <ac:picMk id="1028" creationId="{7C61D231-5019-2C27-3F1F-940AFDEC9BD1}"/>
          </ac:picMkLst>
        </pc:picChg>
      </pc:sldChg>
      <pc:sldChg chg="addSp delSp modSp add mod modClrScheme chgLayout modNotes">
        <pc:chgData name="Kaipio Harri" userId="45727901-1ec5-4ea0-95cf-0a25d9b29529" providerId="ADAL" clId="{C9E0F77C-5EBC-412E-AD57-F45D3C375251}" dt="2023-01-04T07:49:31.936" v="51"/>
        <pc:sldMkLst>
          <pc:docMk/>
          <pc:sldMk cId="3100947030" sldId="273"/>
        </pc:sldMkLst>
        <pc:spChg chg="mod ord">
          <ac:chgData name="Kaipio Harri" userId="45727901-1ec5-4ea0-95cf-0a25d9b29529" providerId="ADAL" clId="{C9E0F77C-5EBC-412E-AD57-F45D3C375251}" dt="2022-12-19T09:17:36.974" v="13" actId="700"/>
          <ac:spMkLst>
            <pc:docMk/>
            <pc:sldMk cId="3100947030" sldId="273"/>
            <ac:spMk id="2" creationId="{D94090E0-D8E8-7038-4174-B83BA206D15B}"/>
          </ac:spMkLst>
        </pc:spChg>
        <pc:spChg chg="mod ord">
          <ac:chgData name="Kaipio Harri" userId="45727901-1ec5-4ea0-95cf-0a25d9b29529" providerId="ADAL" clId="{C9E0F77C-5EBC-412E-AD57-F45D3C375251}" dt="2022-12-19T09:17:36.974" v="13" actId="700"/>
          <ac:spMkLst>
            <pc:docMk/>
            <pc:sldMk cId="3100947030" sldId="273"/>
            <ac:spMk id="4" creationId="{9024745C-BF6D-1819-F89E-4FDD6C7578C6}"/>
          </ac:spMkLst>
        </pc:spChg>
        <pc:spChg chg="add del mod ord">
          <ac:chgData name="Kaipio Harri" userId="45727901-1ec5-4ea0-95cf-0a25d9b29529" providerId="ADAL" clId="{C9E0F77C-5EBC-412E-AD57-F45D3C375251}" dt="2022-12-19T09:19:54.742" v="33" actId="21"/>
          <ac:spMkLst>
            <pc:docMk/>
            <pc:sldMk cId="3100947030" sldId="273"/>
            <ac:spMk id="5" creationId="{A3675A31-C705-8C91-7FB0-5ACEE5BB5557}"/>
          </ac:spMkLst>
        </pc:spChg>
        <pc:spChg chg="mod ord">
          <ac:chgData name="Kaipio Harri" userId="45727901-1ec5-4ea0-95cf-0a25d9b29529" providerId="ADAL" clId="{C9E0F77C-5EBC-412E-AD57-F45D3C375251}" dt="2022-12-19T09:17:36.974" v="13" actId="700"/>
          <ac:spMkLst>
            <pc:docMk/>
            <pc:sldMk cId="3100947030" sldId="273"/>
            <ac:spMk id="12" creationId="{00000000-0000-0000-0000-000000000000}"/>
          </ac:spMkLst>
        </pc:spChg>
        <pc:picChg chg="mod">
          <ac:chgData name="Kaipio Harri" userId="45727901-1ec5-4ea0-95cf-0a25d9b29529" providerId="ADAL" clId="{C9E0F77C-5EBC-412E-AD57-F45D3C375251}" dt="2023-01-04T07:49:31.936" v="51"/>
          <ac:picMkLst>
            <pc:docMk/>
            <pc:sldMk cId="3100947030" sldId="273"/>
            <ac:picMk id="3" creationId="{5AC53843-AB2B-8D5A-4E1B-4AEA0561A27C}"/>
          </ac:picMkLst>
        </pc:picChg>
      </pc:sldChg>
      <pc:sldChg chg="modSp add mod modClrScheme chgLayout modNotes">
        <pc:chgData name="Kaipio Harri" userId="45727901-1ec5-4ea0-95cf-0a25d9b29529" providerId="ADAL" clId="{C9E0F77C-5EBC-412E-AD57-F45D3C375251}" dt="2023-01-04T07:49:31.936" v="51"/>
        <pc:sldMkLst>
          <pc:docMk/>
          <pc:sldMk cId="3346891768" sldId="274"/>
        </pc:sldMkLst>
        <pc:spChg chg="mod ord">
          <ac:chgData name="Kaipio Harri" userId="45727901-1ec5-4ea0-95cf-0a25d9b29529" providerId="ADAL" clId="{C9E0F77C-5EBC-412E-AD57-F45D3C375251}" dt="2022-12-19T09:17:36.974" v="13" actId="700"/>
          <ac:spMkLst>
            <pc:docMk/>
            <pc:sldMk cId="3346891768" sldId="274"/>
            <ac:spMk id="4" creationId="{00000000-0000-0000-0000-000000000000}"/>
          </ac:spMkLst>
        </pc:spChg>
        <pc:picChg chg="mod ord">
          <ac:chgData name="Kaipio Harri" userId="45727901-1ec5-4ea0-95cf-0a25d9b29529" providerId="ADAL" clId="{C9E0F77C-5EBC-412E-AD57-F45D3C375251}" dt="2023-01-04T07:49:31.936" v="51"/>
          <ac:picMkLst>
            <pc:docMk/>
            <pc:sldMk cId="3346891768" sldId="274"/>
            <ac:picMk id="13" creationId="{64F168AB-B5FD-1E13-7305-721E4229A5B9}"/>
          </ac:picMkLst>
        </pc:picChg>
      </pc:sldChg>
      <pc:sldChg chg="modSp add mod modClrScheme chgLayout modNotes">
        <pc:chgData name="Kaipio Harri" userId="45727901-1ec5-4ea0-95cf-0a25d9b29529" providerId="ADAL" clId="{C9E0F77C-5EBC-412E-AD57-F45D3C375251}" dt="2023-01-12T07:41:16.118" v="164" actId="20577"/>
        <pc:sldMkLst>
          <pc:docMk/>
          <pc:sldMk cId="3754284527" sldId="275"/>
        </pc:sldMkLst>
        <pc:spChg chg="mod ord">
          <ac:chgData name="Kaipio Harri" userId="45727901-1ec5-4ea0-95cf-0a25d9b29529" providerId="ADAL" clId="{C9E0F77C-5EBC-412E-AD57-F45D3C375251}" dt="2023-01-12T07:41:16.118" v="164" actId="20577"/>
          <ac:spMkLst>
            <pc:docMk/>
            <pc:sldMk cId="3754284527" sldId="275"/>
            <ac:spMk id="4" creationId="{00000000-0000-0000-0000-000000000000}"/>
          </ac:spMkLst>
        </pc:spChg>
        <pc:picChg chg="mod ord">
          <ac:chgData name="Kaipio Harri" userId="45727901-1ec5-4ea0-95cf-0a25d9b29529" providerId="ADAL" clId="{C9E0F77C-5EBC-412E-AD57-F45D3C375251}" dt="2023-01-04T07:49:31.936" v="51"/>
          <ac:picMkLst>
            <pc:docMk/>
            <pc:sldMk cId="3754284527" sldId="275"/>
            <ac:picMk id="6" creationId="{D17A9674-00BA-5A51-7F47-41E1B5340F94}"/>
          </ac:picMkLst>
        </pc:picChg>
      </pc:sldChg>
      <pc:sldChg chg="addSp delSp modSp add mod modClrScheme chgLayout">
        <pc:chgData name="Kaipio Harri" userId="45727901-1ec5-4ea0-95cf-0a25d9b29529" providerId="ADAL" clId="{C9E0F77C-5EBC-412E-AD57-F45D3C375251}" dt="2022-12-21T08:02:55.867" v="40" actId="700"/>
        <pc:sldMkLst>
          <pc:docMk/>
          <pc:sldMk cId="759236163" sldId="276"/>
        </pc:sldMkLst>
        <pc:spChg chg="mod ord">
          <ac:chgData name="Kaipio Harri" userId="45727901-1ec5-4ea0-95cf-0a25d9b29529" providerId="ADAL" clId="{C9E0F77C-5EBC-412E-AD57-F45D3C375251}" dt="2022-12-21T08:02:55.867" v="40" actId="700"/>
          <ac:spMkLst>
            <pc:docMk/>
            <pc:sldMk cId="759236163" sldId="276"/>
            <ac:spMk id="2" creationId="{E96D1276-701F-C5DB-2B01-3AB369812675}"/>
          </ac:spMkLst>
        </pc:spChg>
        <pc:spChg chg="del mod ord">
          <ac:chgData name="Kaipio Harri" userId="45727901-1ec5-4ea0-95cf-0a25d9b29529" providerId="ADAL" clId="{C9E0F77C-5EBC-412E-AD57-F45D3C375251}" dt="2022-12-19T09:18:07.345" v="17" actId="21"/>
          <ac:spMkLst>
            <pc:docMk/>
            <pc:sldMk cId="759236163" sldId="276"/>
            <ac:spMk id="3" creationId="{00000000-0000-0000-0000-000000000000}"/>
          </ac:spMkLst>
        </pc:spChg>
        <pc:spChg chg="add del mod ord">
          <ac:chgData name="Kaipio Harri" userId="45727901-1ec5-4ea0-95cf-0a25d9b29529" providerId="ADAL" clId="{C9E0F77C-5EBC-412E-AD57-F45D3C375251}" dt="2022-12-21T08:02:41.550" v="35" actId="700"/>
          <ac:spMkLst>
            <pc:docMk/>
            <pc:sldMk cId="759236163" sldId="276"/>
            <ac:spMk id="3" creationId="{A8069CF4-FB42-06C9-9EE2-8D24F09634B0}"/>
          </ac:spMkLst>
        </pc:spChg>
        <pc:spChg chg="mod ord">
          <ac:chgData name="Kaipio Harri" userId="45727901-1ec5-4ea0-95cf-0a25d9b29529" providerId="ADAL" clId="{C9E0F77C-5EBC-412E-AD57-F45D3C375251}" dt="2022-12-21T08:02:55.867" v="40" actId="700"/>
          <ac:spMkLst>
            <pc:docMk/>
            <pc:sldMk cId="759236163" sldId="276"/>
            <ac:spMk id="4" creationId="{0D287121-2CAF-D1EA-6C20-DF37DFE99DA4}"/>
          </ac:spMkLst>
        </pc:spChg>
        <pc:spChg chg="add del mod ord">
          <ac:chgData name="Kaipio Harri" userId="45727901-1ec5-4ea0-95cf-0a25d9b29529" providerId="ADAL" clId="{C9E0F77C-5EBC-412E-AD57-F45D3C375251}" dt="2022-12-21T08:02:41.550" v="35" actId="700"/>
          <ac:spMkLst>
            <pc:docMk/>
            <pc:sldMk cId="759236163" sldId="276"/>
            <ac:spMk id="5" creationId="{4CED5284-50EE-0343-7113-09708520588A}"/>
          </ac:spMkLst>
        </pc:spChg>
        <pc:spChg chg="add del mod ord">
          <ac:chgData name="Kaipio Harri" userId="45727901-1ec5-4ea0-95cf-0a25d9b29529" providerId="ADAL" clId="{C9E0F77C-5EBC-412E-AD57-F45D3C375251}" dt="2022-12-21T08:02:55.867" v="40" actId="700"/>
          <ac:spMkLst>
            <pc:docMk/>
            <pc:sldMk cId="759236163" sldId="276"/>
            <ac:spMk id="6" creationId="{78BFA7BD-7476-F59E-5022-F2FE289FB987}"/>
          </ac:spMkLst>
        </pc:spChg>
        <pc:spChg chg="add del mod ord">
          <ac:chgData name="Kaipio Harri" userId="45727901-1ec5-4ea0-95cf-0a25d9b29529" providerId="ADAL" clId="{C9E0F77C-5EBC-412E-AD57-F45D3C375251}" dt="2022-12-21T08:02:55.867" v="40" actId="700"/>
          <ac:spMkLst>
            <pc:docMk/>
            <pc:sldMk cId="759236163" sldId="276"/>
            <ac:spMk id="7" creationId="{925A119A-283F-0362-80DF-E1CEDB5058C0}"/>
          </ac:spMkLst>
        </pc:spChg>
        <pc:spChg chg="add del mod ord">
          <ac:chgData name="Kaipio Harri" userId="45727901-1ec5-4ea0-95cf-0a25d9b29529" providerId="ADAL" clId="{C9E0F77C-5EBC-412E-AD57-F45D3C375251}" dt="2022-12-21T08:02:46.409" v="39" actId="700"/>
          <ac:spMkLst>
            <pc:docMk/>
            <pc:sldMk cId="759236163" sldId="276"/>
            <ac:spMk id="8" creationId="{91693BF4-A61B-A4F2-162F-DF9FD914569D}"/>
          </ac:spMkLst>
        </pc:spChg>
        <pc:spChg chg="add del mod ord">
          <ac:chgData name="Kaipio Harri" userId="45727901-1ec5-4ea0-95cf-0a25d9b29529" providerId="ADAL" clId="{C9E0F77C-5EBC-412E-AD57-F45D3C375251}" dt="2022-12-21T08:02:46.409" v="39" actId="700"/>
          <ac:spMkLst>
            <pc:docMk/>
            <pc:sldMk cId="759236163" sldId="276"/>
            <ac:spMk id="9" creationId="{00DD2351-0337-CCD1-2ACB-AEC7BE101478}"/>
          </ac:spMkLst>
        </pc:spChg>
        <pc:spChg chg="add del mod ord">
          <ac:chgData name="Kaipio Harri" userId="45727901-1ec5-4ea0-95cf-0a25d9b29529" providerId="ADAL" clId="{C9E0F77C-5EBC-412E-AD57-F45D3C375251}" dt="2022-12-21T08:02:45.702" v="38" actId="700"/>
          <ac:spMkLst>
            <pc:docMk/>
            <pc:sldMk cId="759236163" sldId="276"/>
            <ac:spMk id="10" creationId="{38BDAEDF-293D-98DA-D1DA-782790DD89D2}"/>
          </ac:spMkLst>
        </pc:spChg>
        <pc:spChg chg="add del mod ord">
          <ac:chgData name="Kaipio Harri" userId="45727901-1ec5-4ea0-95cf-0a25d9b29529" providerId="ADAL" clId="{C9E0F77C-5EBC-412E-AD57-F45D3C375251}" dt="2022-12-21T08:02:45.702" v="38" actId="700"/>
          <ac:spMkLst>
            <pc:docMk/>
            <pc:sldMk cId="759236163" sldId="276"/>
            <ac:spMk id="11" creationId="{7059F347-E8A8-A200-EE1B-BE023151545B}"/>
          </ac:spMkLst>
        </pc:spChg>
      </pc:sldChg>
      <pc:sldChg chg="modSp add mod modClrScheme chgLayout modNotes">
        <pc:chgData name="Kaipio Harri" userId="45727901-1ec5-4ea0-95cf-0a25d9b29529" providerId="ADAL" clId="{C9E0F77C-5EBC-412E-AD57-F45D3C375251}" dt="2023-01-04T07:49:31.936" v="51"/>
        <pc:sldMkLst>
          <pc:docMk/>
          <pc:sldMk cId="3601599324" sldId="277"/>
        </pc:sldMkLst>
        <pc:spChg chg="mod ord">
          <ac:chgData name="Kaipio Harri" userId="45727901-1ec5-4ea0-95cf-0a25d9b29529" providerId="ADAL" clId="{C9E0F77C-5EBC-412E-AD57-F45D3C375251}" dt="2022-12-21T08:15:09.668" v="48" actId="700"/>
          <ac:spMkLst>
            <pc:docMk/>
            <pc:sldMk cId="3601599324" sldId="277"/>
            <ac:spMk id="2" creationId="{71AE8DFD-584A-4CCB-A2B1-D242FE9EC822}"/>
          </ac:spMkLst>
        </pc:spChg>
        <pc:spChg chg="mod ord">
          <ac:chgData name="Kaipio Harri" userId="45727901-1ec5-4ea0-95cf-0a25d9b29529" providerId="ADAL" clId="{C9E0F77C-5EBC-412E-AD57-F45D3C375251}" dt="2022-12-21T08:15:09.668" v="48" actId="700"/>
          <ac:spMkLst>
            <pc:docMk/>
            <pc:sldMk cId="3601599324" sldId="277"/>
            <ac:spMk id="6" creationId="{2B1806CE-04EB-777D-A1F0-EEB66BEE393C}"/>
          </ac:spMkLst>
        </pc:spChg>
        <pc:spChg chg="mod ord">
          <ac:chgData name="Kaipio Harri" userId="45727901-1ec5-4ea0-95cf-0a25d9b29529" providerId="ADAL" clId="{C9E0F77C-5EBC-412E-AD57-F45D3C375251}" dt="2022-12-21T08:15:09.668" v="48" actId="700"/>
          <ac:spMkLst>
            <pc:docMk/>
            <pc:sldMk cId="3601599324" sldId="277"/>
            <ac:spMk id="8" creationId="{28DF1414-A84D-EADE-F18A-637CDD002E42}"/>
          </ac:spMkLst>
        </pc:spChg>
        <pc:picChg chg="mod ord">
          <ac:chgData name="Kaipio Harri" userId="45727901-1ec5-4ea0-95cf-0a25d9b29529" providerId="ADAL" clId="{C9E0F77C-5EBC-412E-AD57-F45D3C375251}" dt="2023-01-04T07:49:31.936" v="51"/>
          <ac:picMkLst>
            <pc:docMk/>
            <pc:sldMk cId="3601599324" sldId="277"/>
            <ac:picMk id="42" creationId="{0DF2F5CF-7E9A-C9EB-8136-07A6CFEBACC4}"/>
          </ac:picMkLst>
        </pc:picChg>
      </pc:sldChg>
      <pc:sldMasterChg chg="modSp addSldLayout modSldLayout">
        <pc:chgData name="Kaipio Harri" userId="45727901-1ec5-4ea0-95cf-0a25d9b29529" providerId="ADAL" clId="{C9E0F77C-5EBC-412E-AD57-F45D3C375251}" dt="2023-01-04T07:49:31.936" v="51"/>
        <pc:sldMasterMkLst>
          <pc:docMk/>
          <pc:sldMasterMk cId="2247556961" sldId="2147483648"/>
        </pc:sldMasterMkLst>
        <pc:spChg chg="mod">
          <ac:chgData name="Kaipio Harri" userId="45727901-1ec5-4ea0-95cf-0a25d9b29529" providerId="ADAL" clId="{C9E0F77C-5EBC-412E-AD57-F45D3C375251}" dt="2023-01-04T07:49:31.936" v="51"/>
          <ac:spMkLst>
            <pc:docMk/>
            <pc:sldMasterMk cId="2247556961" sldId="2147483648"/>
            <ac:spMk id="2" creationId="{803F606E-928C-A1F9-8031-179CA03A355F}"/>
          </ac:spMkLst>
        </pc:spChg>
        <pc:spChg chg="mod">
          <ac:chgData name="Kaipio Harri" userId="45727901-1ec5-4ea0-95cf-0a25d9b29529" providerId="ADAL" clId="{C9E0F77C-5EBC-412E-AD57-F45D3C375251}" dt="2023-01-04T07:49:31.936" v="51"/>
          <ac:spMkLst>
            <pc:docMk/>
            <pc:sldMasterMk cId="2247556961" sldId="2147483648"/>
            <ac:spMk id="3" creationId="{0924343F-94E2-0032-C904-C75E566C8FC6}"/>
          </ac:spMkLst>
        </pc:spChg>
        <pc:spChg chg="mod">
          <ac:chgData name="Kaipio Harri" userId="45727901-1ec5-4ea0-95cf-0a25d9b29529" providerId="ADAL" clId="{C9E0F77C-5EBC-412E-AD57-F45D3C375251}" dt="2023-01-04T07:49:31.936" v="51"/>
          <ac:spMkLst>
            <pc:docMk/>
            <pc:sldMasterMk cId="2247556961" sldId="2147483648"/>
            <ac:spMk id="4" creationId="{2ECF1F63-EAB0-D155-D368-DB83454D33CA}"/>
          </ac:spMkLst>
        </pc:spChg>
        <pc:spChg chg="mod">
          <ac:chgData name="Kaipio Harri" userId="45727901-1ec5-4ea0-95cf-0a25d9b29529" providerId="ADAL" clId="{C9E0F77C-5EBC-412E-AD57-F45D3C375251}" dt="2023-01-04T07:49:31.936" v="51"/>
          <ac:spMkLst>
            <pc:docMk/>
            <pc:sldMasterMk cId="2247556961" sldId="2147483648"/>
            <ac:spMk id="5" creationId="{631D72B2-0BA5-C3BE-860A-FF93393EC16E}"/>
          </ac:spMkLst>
        </pc:spChg>
        <pc:spChg chg="mod">
          <ac:chgData name="Kaipio Harri" userId="45727901-1ec5-4ea0-95cf-0a25d9b29529" providerId="ADAL" clId="{C9E0F77C-5EBC-412E-AD57-F45D3C375251}" dt="2023-01-04T07:49:31.936" v="51"/>
          <ac:spMkLst>
            <pc:docMk/>
            <pc:sldMasterMk cId="2247556961" sldId="2147483648"/>
            <ac:spMk id="6" creationId="{C5D84F36-1B4E-8A5C-9166-BF2B0030F35F}"/>
          </ac:spMkLst>
        </pc:spChg>
        <pc:spChg chg="mod">
          <ac:chgData name="Kaipio Harri" userId="45727901-1ec5-4ea0-95cf-0a25d9b29529" providerId="ADAL" clId="{C9E0F77C-5EBC-412E-AD57-F45D3C375251}" dt="2023-01-04T07:49:31.936" v="51"/>
          <ac:spMkLst>
            <pc:docMk/>
            <pc:sldMasterMk cId="2247556961" sldId="2147483648"/>
            <ac:spMk id="16" creationId="{45D2EBA9-1BB0-2806-BE95-22E9D2E52F24}"/>
          </ac:spMkLst>
        </pc:spChg>
        <pc:spChg chg="mod">
          <ac:chgData name="Kaipio Harri" userId="45727901-1ec5-4ea0-95cf-0a25d9b29529" providerId="ADAL" clId="{C9E0F77C-5EBC-412E-AD57-F45D3C375251}" dt="2023-01-04T07:49:31.936" v="51"/>
          <ac:spMkLst>
            <pc:docMk/>
            <pc:sldMasterMk cId="2247556961" sldId="2147483648"/>
            <ac:spMk id="23" creationId="{BE74CF64-92D2-11A4-5F0E-9DB01C5D9C18}"/>
          </ac:spMkLst>
        </pc:spChg>
        <pc:picChg chg="mod">
          <ac:chgData name="Kaipio Harri" userId="45727901-1ec5-4ea0-95cf-0a25d9b29529" providerId="ADAL" clId="{C9E0F77C-5EBC-412E-AD57-F45D3C375251}" dt="2023-01-04T07:49:31.936" v="51"/>
          <ac:picMkLst>
            <pc:docMk/>
            <pc:sldMasterMk cId="2247556961" sldId="2147483648"/>
            <ac:picMk id="24" creationId="{FAEA7254-AEB8-7FA6-6B13-3AB5DF3FA765}"/>
          </ac:picMkLst>
        </pc:picChg>
        <pc:sldLayoutChg chg="modSp">
          <pc:chgData name="Kaipio Harri" userId="45727901-1ec5-4ea0-95cf-0a25d9b29529" providerId="ADAL" clId="{C9E0F77C-5EBC-412E-AD57-F45D3C375251}" dt="2023-01-04T07:49:31.936" v="51"/>
          <pc:sldLayoutMkLst>
            <pc:docMk/>
            <pc:sldMasterMk cId="2247556961" sldId="2147483648"/>
            <pc:sldLayoutMk cId="500005228" sldId="2147483649"/>
          </pc:sldLayoutMkLst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500005228" sldId="2147483649"/>
              <ac:spMk id="2" creationId="{DAC89437-0A9F-6907-E834-ECE3DB625160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500005228" sldId="2147483649"/>
              <ac:spMk id="3" creationId="{5BA9B7E5-3139-76AA-C2C3-60620F1D9B49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500005228" sldId="2147483649"/>
              <ac:spMk id="7" creationId="{5CD5646D-347F-0693-85B7-82EEFAEE1F74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500005228" sldId="2147483649"/>
              <ac:spMk id="11" creationId="{897DE48D-705B-612C-7DFA-B303012D79EC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500005228" sldId="2147483649"/>
              <ac:spMk id="12" creationId="{CF5A17A4-EA2D-AFFF-38DF-9699B925DCD5}"/>
            </ac:spMkLst>
          </pc:spChg>
        </pc:sldLayoutChg>
        <pc:sldLayoutChg chg="modSp">
          <pc:chgData name="Kaipio Harri" userId="45727901-1ec5-4ea0-95cf-0a25d9b29529" providerId="ADAL" clId="{C9E0F77C-5EBC-412E-AD57-F45D3C375251}" dt="2023-01-04T07:49:31.936" v="51"/>
          <pc:sldLayoutMkLst>
            <pc:docMk/>
            <pc:sldMasterMk cId="2247556961" sldId="2147483648"/>
            <pc:sldLayoutMk cId="4166865942" sldId="2147483651"/>
          </pc:sldLayoutMkLst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4166865942" sldId="2147483651"/>
              <ac:spMk id="7" creationId="{0DBC2BCA-6E98-D0FC-A4D9-2479036B5BEB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4166865942" sldId="2147483651"/>
              <ac:spMk id="8" creationId="{64CB5395-4AF2-9EE9-D682-4F6C29D9E161}"/>
            </ac:spMkLst>
          </pc:spChg>
        </pc:sldLayoutChg>
        <pc:sldLayoutChg chg="modSp">
          <pc:chgData name="Kaipio Harri" userId="45727901-1ec5-4ea0-95cf-0a25d9b29529" providerId="ADAL" clId="{C9E0F77C-5EBC-412E-AD57-F45D3C375251}" dt="2023-01-04T07:49:31.936" v="51"/>
          <pc:sldLayoutMkLst>
            <pc:docMk/>
            <pc:sldMasterMk cId="2247556961" sldId="2147483648"/>
            <pc:sldLayoutMk cId="623784825" sldId="2147483652"/>
          </pc:sldLayoutMkLst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623784825" sldId="2147483652"/>
              <ac:spMk id="3" creationId="{BF5BC727-BC31-A840-E8A4-358FAF23D31E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623784825" sldId="2147483652"/>
              <ac:spMk id="4" creationId="{AA31291B-F0CF-B694-1D67-1103E645FEAF}"/>
            </ac:spMkLst>
          </pc:spChg>
        </pc:sldLayoutChg>
        <pc:sldLayoutChg chg="modSp">
          <pc:chgData name="Kaipio Harri" userId="45727901-1ec5-4ea0-95cf-0a25d9b29529" providerId="ADAL" clId="{C9E0F77C-5EBC-412E-AD57-F45D3C375251}" dt="2023-01-04T07:49:31.936" v="51"/>
          <pc:sldLayoutMkLst>
            <pc:docMk/>
            <pc:sldMasterMk cId="2247556961" sldId="2147483648"/>
            <pc:sldLayoutMk cId="1086101796" sldId="2147483653"/>
          </pc:sldLayoutMkLst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1086101796" sldId="2147483653"/>
              <ac:spMk id="3" creationId="{1E01AF6C-A8F2-8B1F-3829-5C11DD5BA4F8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1086101796" sldId="2147483653"/>
              <ac:spMk id="4" creationId="{A4E17F7F-1433-10E5-04D5-0E673FC18D37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1086101796" sldId="2147483653"/>
              <ac:spMk id="5" creationId="{6668D6B2-8031-5CD8-60CC-0E7AF2B5E775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1086101796" sldId="2147483653"/>
              <ac:spMk id="6" creationId="{C91CFEB5-AAD0-D485-43A0-4E88546F6858}"/>
            </ac:spMkLst>
          </pc:spChg>
        </pc:sldLayoutChg>
        <pc:sldLayoutChg chg="modSp">
          <pc:chgData name="Kaipio Harri" userId="45727901-1ec5-4ea0-95cf-0a25d9b29529" providerId="ADAL" clId="{C9E0F77C-5EBC-412E-AD57-F45D3C375251}" dt="2023-01-04T07:49:31.936" v="51"/>
          <pc:sldLayoutMkLst>
            <pc:docMk/>
            <pc:sldMasterMk cId="2247556961" sldId="2147483648"/>
            <pc:sldLayoutMk cId="3771785898" sldId="2147483656"/>
          </pc:sldLayoutMkLst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3771785898" sldId="2147483656"/>
              <ac:spMk id="2" creationId="{DAC89437-0A9F-6907-E834-ECE3DB625160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3771785898" sldId="2147483656"/>
              <ac:spMk id="3" creationId="{5BA9B7E5-3139-76AA-C2C3-60620F1D9B49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3771785898" sldId="2147483656"/>
              <ac:spMk id="7" creationId="{5CD5646D-347F-0693-85B7-82EEFAEE1F74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3771785898" sldId="2147483656"/>
              <ac:spMk id="11" creationId="{897DE48D-705B-612C-7DFA-B303012D79EC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3771785898" sldId="2147483656"/>
              <ac:spMk id="12" creationId="{CF5A17A4-EA2D-AFFF-38DF-9699B925DCD5}"/>
            </ac:spMkLst>
          </pc:spChg>
        </pc:sldLayoutChg>
        <pc:sldLayoutChg chg="modSp">
          <pc:chgData name="Kaipio Harri" userId="45727901-1ec5-4ea0-95cf-0a25d9b29529" providerId="ADAL" clId="{C9E0F77C-5EBC-412E-AD57-F45D3C375251}" dt="2023-01-04T07:49:31.936" v="51"/>
          <pc:sldLayoutMkLst>
            <pc:docMk/>
            <pc:sldMasterMk cId="2247556961" sldId="2147483648"/>
            <pc:sldLayoutMk cId="1271899503" sldId="2147483657"/>
          </pc:sldLayoutMkLst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1271899503" sldId="2147483657"/>
              <ac:spMk id="2" creationId="{2C197826-9F8E-5472-A8FC-FBC0D76CA5CA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1271899503" sldId="2147483657"/>
              <ac:spMk id="7" creationId="{0DBC2BCA-6E98-D0FC-A4D9-2479036B5BEB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1271899503" sldId="2147483657"/>
              <ac:spMk id="8" creationId="{64CB5395-4AF2-9EE9-D682-4F6C29D9E161}"/>
            </ac:spMkLst>
          </pc:spChg>
        </pc:sldLayoutChg>
        <pc:sldLayoutChg chg="modSp">
          <pc:chgData name="Kaipio Harri" userId="45727901-1ec5-4ea0-95cf-0a25d9b29529" providerId="ADAL" clId="{C9E0F77C-5EBC-412E-AD57-F45D3C375251}" dt="2023-01-04T07:49:31.936" v="51"/>
          <pc:sldLayoutMkLst>
            <pc:docMk/>
            <pc:sldMasterMk cId="2247556961" sldId="2147483648"/>
            <pc:sldLayoutMk cId="290532555" sldId="2147483658"/>
          </pc:sldLayoutMkLst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290532555" sldId="2147483658"/>
              <ac:spMk id="3" creationId="{BF5BC727-BC31-A840-E8A4-358FAF23D31E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290532555" sldId="2147483658"/>
              <ac:spMk id="12" creationId="{1B18BA6B-FD37-F710-9ED4-279814FCB046}"/>
            </ac:spMkLst>
          </pc:spChg>
        </pc:sldLayoutChg>
        <pc:sldLayoutChg chg="modSp">
          <pc:chgData name="Kaipio Harri" userId="45727901-1ec5-4ea0-95cf-0a25d9b29529" providerId="ADAL" clId="{C9E0F77C-5EBC-412E-AD57-F45D3C375251}" dt="2023-01-04T07:49:31.936" v="51"/>
          <pc:sldLayoutMkLst>
            <pc:docMk/>
            <pc:sldMasterMk cId="2247556961" sldId="2147483648"/>
            <pc:sldLayoutMk cId="3330812282" sldId="2147483659"/>
          </pc:sldLayoutMkLst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3330812282" sldId="2147483659"/>
              <ac:spMk id="4" creationId="{DB3349D6-A24C-7582-3528-FE72912682E3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3330812282" sldId="2147483659"/>
              <ac:spMk id="9" creationId="{478EB7E6-96D9-B941-05A5-DBD7E4BE8F98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3330812282" sldId="2147483659"/>
              <ac:spMk id="12" creationId="{1B18BA6B-FD37-F710-9ED4-279814FCB046}"/>
            </ac:spMkLst>
          </pc:spChg>
        </pc:sldLayoutChg>
        <pc:sldLayoutChg chg="modSp">
          <pc:chgData name="Kaipio Harri" userId="45727901-1ec5-4ea0-95cf-0a25d9b29529" providerId="ADAL" clId="{C9E0F77C-5EBC-412E-AD57-F45D3C375251}" dt="2023-01-04T07:49:31.936" v="51"/>
          <pc:sldLayoutMkLst>
            <pc:docMk/>
            <pc:sldMasterMk cId="2247556961" sldId="2147483648"/>
            <pc:sldLayoutMk cId="329678775" sldId="2147483660"/>
          </pc:sldLayoutMkLst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329678775" sldId="2147483660"/>
              <ac:spMk id="3" creationId="{BF5BC727-BC31-A840-E8A4-358FAF23D31E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329678775" sldId="2147483660"/>
              <ac:spMk id="4" creationId="{43673738-0205-57FC-6748-D7BD974C60C1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329678775" sldId="2147483660"/>
              <ac:spMk id="12" creationId="{1B18BA6B-FD37-F710-9ED4-279814FCB046}"/>
            </ac:spMkLst>
          </pc:spChg>
        </pc:sldLayoutChg>
        <pc:sldLayoutChg chg="modSp">
          <pc:chgData name="Kaipio Harri" userId="45727901-1ec5-4ea0-95cf-0a25d9b29529" providerId="ADAL" clId="{C9E0F77C-5EBC-412E-AD57-F45D3C375251}" dt="2023-01-04T07:49:31.936" v="51"/>
          <pc:sldLayoutMkLst>
            <pc:docMk/>
            <pc:sldMasterMk cId="2247556961" sldId="2147483648"/>
            <pc:sldLayoutMk cId="434236130" sldId="2147483661"/>
          </pc:sldLayoutMkLst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434236130" sldId="2147483661"/>
              <ac:spMk id="2" creationId="{13EB8C7F-959D-1EEC-7251-45F8A60E421F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434236130" sldId="2147483661"/>
              <ac:spMk id="3" creationId="{BF5BC727-BC31-A840-E8A4-358FAF23D31E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434236130" sldId="2147483661"/>
              <ac:spMk id="12" creationId="{1B18BA6B-FD37-F710-9ED4-279814FCB046}"/>
            </ac:spMkLst>
          </pc:spChg>
        </pc:sldLayoutChg>
        <pc:sldLayoutChg chg="modSp">
          <pc:chgData name="Kaipio Harri" userId="45727901-1ec5-4ea0-95cf-0a25d9b29529" providerId="ADAL" clId="{C9E0F77C-5EBC-412E-AD57-F45D3C375251}" dt="2023-01-04T07:49:31.936" v="51"/>
          <pc:sldLayoutMkLst>
            <pc:docMk/>
            <pc:sldMasterMk cId="2247556961" sldId="2147483648"/>
            <pc:sldLayoutMk cId="138857942" sldId="2147483662"/>
          </pc:sldLayoutMkLst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138857942" sldId="2147483662"/>
              <ac:spMk id="2" creationId="{13EB8C7F-959D-1EEC-7251-45F8A60E421F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138857942" sldId="2147483662"/>
              <ac:spMk id="3" creationId="{BF5BC727-BC31-A840-E8A4-358FAF23D31E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138857942" sldId="2147483662"/>
              <ac:spMk id="4" creationId="{954C5033-1457-FB5E-5116-A846EFC9618B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138857942" sldId="2147483662"/>
              <ac:spMk id="12" creationId="{1B18BA6B-FD37-F710-9ED4-279814FCB046}"/>
            </ac:spMkLst>
          </pc:spChg>
        </pc:sldLayoutChg>
        <pc:sldLayoutChg chg="modSp">
          <pc:chgData name="Kaipio Harri" userId="45727901-1ec5-4ea0-95cf-0a25d9b29529" providerId="ADAL" clId="{C9E0F77C-5EBC-412E-AD57-F45D3C375251}" dt="2023-01-04T07:49:31.936" v="51"/>
          <pc:sldLayoutMkLst>
            <pc:docMk/>
            <pc:sldMasterMk cId="2247556961" sldId="2147483648"/>
            <pc:sldLayoutMk cId="1388365330" sldId="2147483663"/>
          </pc:sldLayoutMkLst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1388365330" sldId="2147483663"/>
              <ac:spMk id="2" creationId="{13EB8C7F-959D-1EEC-7251-45F8A60E421F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1388365330" sldId="2147483663"/>
              <ac:spMk id="3" creationId="{BF5BC727-BC31-A840-E8A4-358FAF23D31E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1388365330" sldId="2147483663"/>
              <ac:spMk id="12" creationId="{1B18BA6B-FD37-F710-9ED4-279814FCB046}"/>
            </ac:spMkLst>
          </pc:spChg>
        </pc:sldLayoutChg>
        <pc:sldLayoutChg chg="modSp">
          <pc:chgData name="Kaipio Harri" userId="45727901-1ec5-4ea0-95cf-0a25d9b29529" providerId="ADAL" clId="{C9E0F77C-5EBC-412E-AD57-F45D3C375251}" dt="2023-01-04T07:49:31.936" v="51"/>
          <pc:sldLayoutMkLst>
            <pc:docMk/>
            <pc:sldMasterMk cId="2247556961" sldId="2147483648"/>
            <pc:sldLayoutMk cId="2770247322" sldId="2147483664"/>
          </pc:sldLayoutMkLst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2770247322" sldId="2147483664"/>
              <ac:spMk id="2" creationId="{13EB8C7F-959D-1EEC-7251-45F8A60E421F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2770247322" sldId="2147483664"/>
              <ac:spMk id="3" creationId="{BF5BC727-BC31-A840-E8A4-358FAF23D31E}"/>
            </ac:spMkLst>
          </pc:spChg>
        </pc:sldLayoutChg>
        <pc:sldLayoutChg chg="modSp">
          <pc:chgData name="Kaipio Harri" userId="45727901-1ec5-4ea0-95cf-0a25d9b29529" providerId="ADAL" clId="{C9E0F77C-5EBC-412E-AD57-F45D3C375251}" dt="2023-01-04T07:49:31.936" v="51"/>
          <pc:sldLayoutMkLst>
            <pc:docMk/>
            <pc:sldMasterMk cId="2247556961" sldId="2147483648"/>
            <pc:sldLayoutMk cId="1952540109" sldId="2147483665"/>
          </pc:sldLayoutMkLst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1952540109" sldId="2147483665"/>
              <ac:spMk id="2" creationId="{13EB8C7F-959D-1EEC-7251-45F8A60E421F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1952540109" sldId="2147483665"/>
              <ac:spMk id="3" creationId="{BF5BC727-BC31-A840-E8A4-358FAF23D31E}"/>
            </ac:spMkLst>
          </pc:spChg>
        </pc:sldLayoutChg>
        <pc:sldLayoutChg chg="modSp">
          <pc:chgData name="Kaipio Harri" userId="45727901-1ec5-4ea0-95cf-0a25d9b29529" providerId="ADAL" clId="{C9E0F77C-5EBC-412E-AD57-F45D3C375251}" dt="2023-01-04T07:49:31.936" v="51"/>
          <pc:sldLayoutMkLst>
            <pc:docMk/>
            <pc:sldMasterMk cId="2247556961" sldId="2147483648"/>
            <pc:sldLayoutMk cId="408482181" sldId="2147483666"/>
          </pc:sldLayoutMkLst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408482181" sldId="2147483666"/>
              <ac:spMk id="2" creationId="{13EB8C7F-959D-1EEC-7251-45F8A60E421F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408482181" sldId="2147483666"/>
              <ac:spMk id="3" creationId="{BF5BC727-BC31-A840-E8A4-358FAF23D31E}"/>
            </ac:spMkLst>
          </pc:spChg>
        </pc:sldLayoutChg>
        <pc:sldLayoutChg chg="modSp">
          <pc:chgData name="Kaipio Harri" userId="45727901-1ec5-4ea0-95cf-0a25d9b29529" providerId="ADAL" clId="{C9E0F77C-5EBC-412E-AD57-F45D3C375251}" dt="2023-01-04T07:49:31.936" v="51"/>
          <pc:sldLayoutMkLst>
            <pc:docMk/>
            <pc:sldMasterMk cId="2247556961" sldId="2147483648"/>
            <pc:sldLayoutMk cId="1866369252" sldId="2147483667"/>
          </pc:sldLayoutMkLst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1866369252" sldId="2147483667"/>
              <ac:spMk id="12" creationId="{1B18BA6B-FD37-F710-9ED4-279814FCB046}"/>
            </ac:spMkLst>
          </pc:spChg>
        </pc:sldLayoutChg>
        <pc:sldLayoutChg chg="modSp">
          <pc:chgData name="Kaipio Harri" userId="45727901-1ec5-4ea0-95cf-0a25d9b29529" providerId="ADAL" clId="{C9E0F77C-5EBC-412E-AD57-F45D3C375251}" dt="2023-01-04T07:49:31.936" v="51"/>
          <pc:sldLayoutMkLst>
            <pc:docMk/>
            <pc:sldMasterMk cId="2247556961" sldId="2147483648"/>
            <pc:sldLayoutMk cId="1499656721" sldId="2147483668"/>
          </pc:sldLayoutMkLst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1499656721" sldId="2147483668"/>
              <ac:spMk id="3" creationId="{BF5BC727-BC31-A840-E8A4-358FAF23D31E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1499656721" sldId="2147483668"/>
              <ac:spMk id="4" creationId="{AA31291B-F0CF-B694-1D67-1103E645FEAF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1499656721" sldId="2147483668"/>
              <ac:spMk id="13" creationId="{D0365739-1DC8-C9DA-BDEC-DDC2A6395CCA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1499656721" sldId="2147483668"/>
              <ac:spMk id="15" creationId="{B9257046-7365-CE0F-5CEA-0410AC025699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1499656721" sldId="2147483668"/>
              <ac:spMk id="16" creationId="{97DCF637-F9C0-1D58-F7C4-84E8D83055D7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1499656721" sldId="2147483668"/>
              <ac:spMk id="17" creationId="{9BC38343-06F5-5344-B173-DE8E4E537803}"/>
            </ac:spMkLst>
          </pc:spChg>
        </pc:sldLayoutChg>
        <pc:sldLayoutChg chg="modSp">
          <pc:chgData name="Kaipio Harri" userId="45727901-1ec5-4ea0-95cf-0a25d9b29529" providerId="ADAL" clId="{C9E0F77C-5EBC-412E-AD57-F45D3C375251}" dt="2023-01-04T07:49:31.936" v="51"/>
          <pc:sldLayoutMkLst>
            <pc:docMk/>
            <pc:sldMasterMk cId="2247556961" sldId="2147483648"/>
            <pc:sldLayoutMk cId="2316276732" sldId="2147483669"/>
          </pc:sldLayoutMkLst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2316276732" sldId="2147483669"/>
              <ac:spMk id="3" creationId="{1E01AF6C-A8F2-8B1F-3829-5C11DD5BA4F8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2316276732" sldId="2147483669"/>
              <ac:spMk id="4" creationId="{A4E17F7F-1433-10E5-04D5-0E673FC18D37}"/>
            </ac:spMkLst>
          </pc:spChg>
        </pc:sldLayoutChg>
        <pc:sldLayoutChg chg="modSp">
          <pc:chgData name="Kaipio Harri" userId="45727901-1ec5-4ea0-95cf-0a25d9b29529" providerId="ADAL" clId="{C9E0F77C-5EBC-412E-AD57-F45D3C375251}" dt="2023-01-04T07:49:31.936" v="51"/>
          <pc:sldLayoutMkLst>
            <pc:docMk/>
            <pc:sldMasterMk cId="2247556961" sldId="2147483648"/>
            <pc:sldLayoutMk cId="2730378345" sldId="2147483670"/>
          </pc:sldLayoutMkLst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2730378345" sldId="2147483670"/>
              <ac:spMk id="2" creationId="{DAC89437-0A9F-6907-E834-ECE3DB625160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2730378345" sldId="2147483670"/>
              <ac:spMk id="7" creationId="{5CD5646D-347F-0693-85B7-82EEFAEE1F74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2730378345" sldId="2147483670"/>
              <ac:spMk id="12" creationId="{CF5A17A4-EA2D-AFFF-38DF-9699B925DCD5}"/>
            </ac:spMkLst>
          </pc:spChg>
        </pc:sldLayoutChg>
        <pc:sldLayoutChg chg="modSp">
          <pc:chgData name="Kaipio Harri" userId="45727901-1ec5-4ea0-95cf-0a25d9b29529" providerId="ADAL" clId="{C9E0F77C-5EBC-412E-AD57-F45D3C375251}" dt="2023-01-04T07:49:31.936" v="51"/>
          <pc:sldLayoutMkLst>
            <pc:docMk/>
            <pc:sldMasterMk cId="2247556961" sldId="2147483648"/>
            <pc:sldLayoutMk cId="2918961426" sldId="2147483671"/>
          </pc:sldLayoutMkLst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2918961426" sldId="2147483671"/>
              <ac:spMk id="2" creationId="{DAC89437-0A9F-6907-E834-ECE3DB625160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2918961426" sldId="2147483671"/>
              <ac:spMk id="7" creationId="{5CD5646D-347F-0693-85B7-82EEFAEE1F74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2918961426" sldId="2147483671"/>
              <ac:spMk id="12" creationId="{CF5A17A4-EA2D-AFFF-38DF-9699B925DCD5}"/>
            </ac:spMkLst>
          </pc:spChg>
        </pc:sldLayoutChg>
        <pc:sldLayoutChg chg="modSp">
          <pc:chgData name="Kaipio Harri" userId="45727901-1ec5-4ea0-95cf-0a25d9b29529" providerId="ADAL" clId="{C9E0F77C-5EBC-412E-AD57-F45D3C375251}" dt="2023-01-04T07:49:31.936" v="51"/>
          <pc:sldLayoutMkLst>
            <pc:docMk/>
            <pc:sldMasterMk cId="2247556961" sldId="2147483648"/>
            <pc:sldLayoutMk cId="2569933683" sldId="2147483672"/>
          </pc:sldLayoutMkLst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2569933683" sldId="2147483672"/>
              <ac:spMk id="2" creationId="{DAC89437-0A9F-6907-E834-ECE3DB625160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2569933683" sldId="2147483672"/>
              <ac:spMk id="7" creationId="{5CD5646D-347F-0693-85B7-82EEFAEE1F74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2569933683" sldId="2147483672"/>
              <ac:spMk id="12" creationId="{CF5A17A4-EA2D-AFFF-38DF-9699B925DCD5}"/>
            </ac:spMkLst>
          </pc:spChg>
        </pc:sldLayoutChg>
        <pc:sldLayoutChg chg="modSp">
          <pc:chgData name="Kaipio Harri" userId="45727901-1ec5-4ea0-95cf-0a25d9b29529" providerId="ADAL" clId="{C9E0F77C-5EBC-412E-AD57-F45D3C375251}" dt="2023-01-04T07:49:31.936" v="51"/>
          <pc:sldLayoutMkLst>
            <pc:docMk/>
            <pc:sldMasterMk cId="2247556961" sldId="2147483648"/>
            <pc:sldLayoutMk cId="1642344944" sldId="2147483673"/>
          </pc:sldLayoutMkLst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1642344944" sldId="2147483673"/>
              <ac:spMk id="7" creationId="{5CD5646D-347F-0693-85B7-82EEFAEE1F74}"/>
            </ac:spMkLst>
          </pc:spChg>
        </pc:sldLayoutChg>
        <pc:sldLayoutChg chg="modSp">
          <pc:chgData name="Kaipio Harri" userId="45727901-1ec5-4ea0-95cf-0a25d9b29529" providerId="ADAL" clId="{C9E0F77C-5EBC-412E-AD57-F45D3C375251}" dt="2023-01-04T07:49:31.936" v="51"/>
          <pc:sldLayoutMkLst>
            <pc:docMk/>
            <pc:sldMasterMk cId="2247556961" sldId="2147483648"/>
            <pc:sldLayoutMk cId="3843604713" sldId="2147483674"/>
          </pc:sldLayoutMkLst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3843604713" sldId="2147483674"/>
              <ac:spMk id="2" creationId="{E73755CC-1185-51FC-E3B8-4147606A5030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3843604713" sldId="2147483674"/>
              <ac:spMk id="3" creationId="{6CE6B893-6B04-6927-CE94-9A66F78D614E}"/>
            </ac:spMkLst>
          </pc:spChg>
        </pc:sldLayoutChg>
        <pc:sldLayoutChg chg="modSp">
          <pc:chgData name="Kaipio Harri" userId="45727901-1ec5-4ea0-95cf-0a25d9b29529" providerId="ADAL" clId="{C9E0F77C-5EBC-412E-AD57-F45D3C375251}" dt="2023-01-04T07:49:31.936" v="51"/>
          <pc:sldLayoutMkLst>
            <pc:docMk/>
            <pc:sldMasterMk cId="2247556961" sldId="2147483648"/>
            <pc:sldLayoutMk cId="2997884619" sldId="2147483676"/>
          </pc:sldLayoutMkLst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2997884619" sldId="2147483676"/>
              <ac:spMk id="2" creationId="{2C197826-9F8E-5472-A8FC-FBC0D76CA5CA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2997884619" sldId="2147483676"/>
              <ac:spMk id="7" creationId="{0DBC2BCA-6E98-D0FC-A4D9-2479036B5BEB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2997884619" sldId="2147483676"/>
              <ac:spMk id="8" creationId="{64CB5395-4AF2-9EE9-D682-4F6C29D9E161}"/>
            </ac:spMkLst>
          </pc:spChg>
        </pc:sldLayoutChg>
        <pc:sldLayoutChg chg="modSp">
          <pc:chgData name="Kaipio Harri" userId="45727901-1ec5-4ea0-95cf-0a25d9b29529" providerId="ADAL" clId="{C9E0F77C-5EBC-412E-AD57-F45D3C375251}" dt="2023-01-04T07:49:31.936" v="51"/>
          <pc:sldLayoutMkLst>
            <pc:docMk/>
            <pc:sldMasterMk cId="2247556961" sldId="2147483648"/>
            <pc:sldLayoutMk cId="811932610" sldId="2147483677"/>
          </pc:sldLayoutMkLst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811932610" sldId="2147483677"/>
              <ac:spMk id="2" creationId="{DAC89437-0A9F-6907-E834-ECE3DB625160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811932610" sldId="2147483677"/>
              <ac:spMk id="3" creationId="{5BA9B7E5-3139-76AA-C2C3-60620F1D9B49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811932610" sldId="2147483677"/>
              <ac:spMk id="7" creationId="{5CD5646D-347F-0693-85B7-82EEFAEE1F74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811932610" sldId="2147483677"/>
              <ac:spMk id="11" creationId="{897DE48D-705B-612C-7DFA-B303012D79EC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811932610" sldId="2147483677"/>
              <ac:spMk id="12" creationId="{CF5A17A4-EA2D-AFFF-38DF-9699B925DCD5}"/>
            </ac:spMkLst>
          </pc:spChg>
        </pc:sldLayoutChg>
        <pc:sldLayoutChg chg="modSp">
          <pc:chgData name="Kaipio Harri" userId="45727901-1ec5-4ea0-95cf-0a25d9b29529" providerId="ADAL" clId="{C9E0F77C-5EBC-412E-AD57-F45D3C375251}" dt="2023-01-04T07:49:31.936" v="51"/>
          <pc:sldLayoutMkLst>
            <pc:docMk/>
            <pc:sldMasterMk cId="2247556961" sldId="2147483648"/>
            <pc:sldLayoutMk cId="2236943786" sldId="2147483678"/>
          </pc:sldLayoutMkLst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2236943786" sldId="2147483678"/>
              <ac:spMk id="2" creationId="{2C197826-9F8E-5472-A8FC-FBC0D76CA5CA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2236943786" sldId="2147483678"/>
              <ac:spMk id="7" creationId="{0DBC2BCA-6E98-D0FC-A4D9-2479036B5BEB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2236943786" sldId="2147483678"/>
              <ac:spMk id="8" creationId="{64CB5395-4AF2-9EE9-D682-4F6C29D9E161}"/>
            </ac:spMkLst>
          </pc:spChg>
        </pc:sldLayoutChg>
        <pc:sldLayoutChg chg="modSp">
          <pc:chgData name="Kaipio Harri" userId="45727901-1ec5-4ea0-95cf-0a25d9b29529" providerId="ADAL" clId="{C9E0F77C-5EBC-412E-AD57-F45D3C375251}" dt="2023-01-04T07:49:31.936" v="51"/>
          <pc:sldLayoutMkLst>
            <pc:docMk/>
            <pc:sldMasterMk cId="2247556961" sldId="2147483648"/>
            <pc:sldLayoutMk cId="2389131099" sldId="2147483679"/>
          </pc:sldLayoutMkLst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2389131099" sldId="2147483679"/>
              <ac:spMk id="2" creationId="{2C197826-9F8E-5472-A8FC-FBC0D76CA5CA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2389131099" sldId="2147483679"/>
              <ac:spMk id="7" creationId="{0DBC2BCA-6E98-D0FC-A4D9-2479036B5BEB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2389131099" sldId="2147483679"/>
              <ac:spMk id="8" creationId="{64CB5395-4AF2-9EE9-D682-4F6C29D9E161}"/>
            </ac:spMkLst>
          </pc:spChg>
        </pc:sldLayoutChg>
        <pc:sldLayoutChg chg="modSp">
          <pc:chgData name="Kaipio Harri" userId="45727901-1ec5-4ea0-95cf-0a25d9b29529" providerId="ADAL" clId="{C9E0F77C-5EBC-412E-AD57-F45D3C375251}" dt="2023-01-04T07:49:31.936" v="51"/>
          <pc:sldLayoutMkLst>
            <pc:docMk/>
            <pc:sldMasterMk cId="2247556961" sldId="2147483648"/>
            <pc:sldLayoutMk cId="192338204" sldId="2147483680"/>
          </pc:sldLayoutMkLst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192338204" sldId="2147483680"/>
              <ac:spMk id="2" creationId="{2C197826-9F8E-5472-A8FC-FBC0D76CA5CA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192338204" sldId="2147483680"/>
              <ac:spMk id="7" creationId="{0DBC2BCA-6E98-D0FC-A4D9-2479036B5BEB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192338204" sldId="2147483680"/>
              <ac:spMk id="8" creationId="{64CB5395-4AF2-9EE9-D682-4F6C29D9E161}"/>
            </ac:spMkLst>
          </pc:spChg>
        </pc:sldLayoutChg>
        <pc:sldLayoutChg chg="modSp">
          <pc:chgData name="Kaipio Harri" userId="45727901-1ec5-4ea0-95cf-0a25d9b29529" providerId="ADAL" clId="{C9E0F77C-5EBC-412E-AD57-F45D3C375251}" dt="2023-01-04T07:49:31.936" v="51"/>
          <pc:sldLayoutMkLst>
            <pc:docMk/>
            <pc:sldMasterMk cId="2247556961" sldId="2147483648"/>
            <pc:sldLayoutMk cId="2025259436" sldId="2147483681"/>
          </pc:sldLayoutMkLst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2025259436" sldId="2147483681"/>
              <ac:spMk id="2" creationId="{2C197826-9F8E-5472-A8FC-FBC0D76CA5CA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2025259436" sldId="2147483681"/>
              <ac:spMk id="7" creationId="{0DBC2BCA-6E98-D0FC-A4D9-2479036B5BEB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2025259436" sldId="2147483681"/>
              <ac:spMk id="8" creationId="{64CB5395-4AF2-9EE9-D682-4F6C29D9E161}"/>
            </ac:spMkLst>
          </pc:spChg>
        </pc:sldLayoutChg>
        <pc:sldLayoutChg chg="modSp">
          <pc:chgData name="Kaipio Harri" userId="45727901-1ec5-4ea0-95cf-0a25d9b29529" providerId="ADAL" clId="{C9E0F77C-5EBC-412E-AD57-F45D3C375251}" dt="2023-01-04T07:49:31.936" v="51"/>
          <pc:sldLayoutMkLst>
            <pc:docMk/>
            <pc:sldMasterMk cId="2247556961" sldId="2147483648"/>
            <pc:sldLayoutMk cId="167558223" sldId="2147483682"/>
          </pc:sldLayoutMkLst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167558223" sldId="2147483682"/>
              <ac:spMk id="7" creationId="{0DBC2BCA-6E98-D0FC-A4D9-2479036B5BEB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167558223" sldId="2147483682"/>
              <ac:spMk id="8" creationId="{64CB5395-4AF2-9EE9-D682-4F6C29D9E161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167558223" sldId="2147483682"/>
              <ac:spMk id="9" creationId="{8920EF67-855D-61E4-6831-B4B8E192566A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167558223" sldId="2147483682"/>
              <ac:spMk id="10" creationId="{B2B6860F-B462-3395-0D42-1D6C858E9F40}"/>
            </ac:spMkLst>
          </pc:spChg>
        </pc:sldLayoutChg>
        <pc:sldLayoutChg chg="modSp">
          <pc:chgData name="Kaipio Harri" userId="45727901-1ec5-4ea0-95cf-0a25d9b29529" providerId="ADAL" clId="{C9E0F77C-5EBC-412E-AD57-F45D3C375251}" dt="2023-01-04T07:49:31.936" v="51"/>
          <pc:sldLayoutMkLst>
            <pc:docMk/>
            <pc:sldMasterMk cId="2247556961" sldId="2147483648"/>
            <pc:sldLayoutMk cId="14679905" sldId="2147483683"/>
          </pc:sldLayoutMkLst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14679905" sldId="2147483683"/>
              <ac:spMk id="2" creationId="{DAC89437-0A9F-6907-E834-ECE3DB625160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14679905" sldId="2147483683"/>
              <ac:spMk id="3" creationId="{5BA9B7E5-3139-76AA-C2C3-60620F1D9B49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14679905" sldId="2147483683"/>
              <ac:spMk id="7" creationId="{5CD5646D-347F-0693-85B7-82EEFAEE1F74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14679905" sldId="2147483683"/>
              <ac:spMk id="11" creationId="{897DE48D-705B-612C-7DFA-B303012D79EC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14679905" sldId="2147483683"/>
              <ac:spMk id="12" creationId="{CF5A17A4-EA2D-AFFF-38DF-9699B925DCD5}"/>
            </ac:spMkLst>
          </pc:spChg>
        </pc:sldLayoutChg>
        <pc:sldLayoutChg chg="modSp">
          <pc:chgData name="Kaipio Harri" userId="45727901-1ec5-4ea0-95cf-0a25d9b29529" providerId="ADAL" clId="{C9E0F77C-5EBC-412E-AD57-F45D3C375251}" dt="2023-01-04T07:49:31.936" v="51"/>
          <pc:sldLayoutMkLst>
            <pc:docMk/>
            <pc:sldMasterMk cId="2247556961" sldId="2147483648"/>
            <pc:sldLayoutMk cId="3159814621" sldId="2147483684"/>
          </pc:sldLayoutMkLst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3159814621" sldId="2147483684"/>
              <ac:spMk id="2" creationId="{DAC89437-0A9F-6907-E834-ECE3DB625160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3159814621" sldId="2147483684"/>
              <ac:spMk id="3" creationId="{5BA9B7E5-3139-76AA-C2C3-60620F1D9B49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3159814621" sldId="2147483684"/>
              <ac:spMk id="7" creationId="{5CD5646D-347F-0693-85B7-82EEFAEE1F74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3159814621" sldId="2147483684"/>
              <ac:spMk id="11" creationId="{897DE48D-705B-612C-7DFA-B303012D79EC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3159814621" sldId="2147483684"/>
              <ac:spMk id="12" creationId="{CF5A17A4-EA2D-AFFF-38DF-9699B925DCD5}"/>
            </ac:spMkLst>
          </pc:spChg>
        </pc:sldLayoutChg>
        <pc:sldLayoutChg chg="modSp">
          <pc:chgData name="Kaipio Harri" userId="45727901-1ec5-4ea0-95cf-0a25d9b29529" providerId="ADAL" clId="{C9E0F77C-5EBC-412E-AD57-F45D3C375251}" dt="2023-01-04T07:49:31.936" v="51"/>
          <pc:sldLayoutMkLst>
            <pc:docMk/>
            <pc:sldMasterMk cId="2247556961" sldId="2147483648"/>
            <pc:sldLayoutMk cId="3625376756" sldId="2147483685"/>
          </pc:sldLayoutMkLst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3625376756" sldId="2147483685"/>
              <ac:spMk id="2" creationId="{DAC89437-0A9F-6907-E834-ECE3DB625160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3625376756" sldId="2147483685"/>
              <ac:spMk id="3" creationId="{5BA9B7E5-3139-76AA-C2C3-60620F1D9B49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3625376756" sldId="2147483685"/>
              <ac:spMk id="7" creationId="{5CD5646D-347F-0693-85B7-82EEFAEE1F74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3625376756" sldId="2147483685"/>
              <ac:spMk id="11" creationId="{897DE48D-705B-612C-7DFA-B303012D79EC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3625376756" sldId="2147483685"/>
              <ac:spMk id="12" creationId="{CF5A17A4-EA2D-AFFF-38DF-9699B925DCD5}"/>
            </ac:spMkLst>
          </pc:spChg>
        </pc:sldLayoutChg>
        <pc:sldLayoutChg chg="modSp">
          <pc:chgData name="Kaipio Harri" userId="45727901-1ec5-4ea0-95cf-0a25d9b29529" providerId="ADAL" clId="{C9E0F77C-5EBC-412E-AD57-F45D3C375251}" dt="2023-01-04T07:49:31.936" v="51"/>
          <pc:sldLayoutMkLst>
            <pc:docMk/>
            <pc:sldMasterMk cId="2247556961" sldId="2147483648"/>
            <pc:sldLayoutMk cId="997913847" sldId="2147483686"/>
          </pc:sldLayoutMkLst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997913847" sldId="2147483686"/>
              <ac:spMk id="2" creationId="{DAC89437-0A9F-6907-E834-ECE3DB625160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997913847" sldId="2147483686"/>
              <ac:spMk id="3" creationId="{5BA9B7E5-3139-76AA-C2C3-60620F1D9B49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997913847" sldId="2147483686"/>
              <ac:spMk id="9" creationId="{50398102-3604-6A5F-7F35-09904E7C9F37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997913847" sldId="2147483686"/>
              <ac:spMk id="11" creationId="{897DE48D-705B-612C-7DFA-B303012D79EC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997913847" sldId="2147483686"/>
              <ac:spMk id="12" creationId="{CF5A17A4-EA2D-AFFF-38DF-9699B925DCD5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997913847" sldId="2147483686"/>
              <ac:spMk id="13" creationId="{39931121-A866-0128-FA48-AD9BBB412103}"/>
            </ac:spMkLst>
          </pc:spChg>
        </pc:sldLayoutChg>
        <pc:sldLayoutChg chg="modSp">
          <pc:chgData name="Kaipio Harri" userId="45727901-1ec5-4ea0-95cf-0a25d9b29529" providerId="ADAL" clId="{C9E0F77C-5EBC-412E-AD57-F45D3C375251}" dt="2023-01-04T07:49:31.936" v="51"/>
          <pc:sldLayoutMkLst>
            <pc:docMk/>
            <pc:sldMasterMk cId="2247556961" sldId="2147483648"/>
            <pc:sldLayoutMk cId="4127108461" sldId="2147483687"/>
          </pc:sldLayoutMkLst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4127108461" sldId="2147483687"/>
              <ac:spMk id="2" creationId="{E73755CC-1185-51FC-E3B8-4147606A5030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4127108461" sldId="2147483687"/>
              <ac:spMk id="3" creationId="{6CE6B893-6B04-6927-CE94-9A66F78D614E}"/>
            </ac:spMkLst>
          </pc:spChg>
        </pc:sldLayoutChg>
        <pc:sldLayoutChg chg="modSp">
          <pc:chgData name="Kaipio Harri" userId="45727901-1ec5-4ea0-95cf-0a25d9b29529" providerId="ADAL" clId="{C9E0F77C-5EBC-412E-AD57-F45D3C375251}" dt="2023-01-04T07:49:31.936" v="51"/>
          <pc:sldLayoutMkLst>
            <pc:docMk/>
            <pc:sldMasterMk cId="2247556961" sldId="2147483648"/>
            <pc:sldLayoutMk cId="1481995723" sldId="2147483688"/>
          </pc:sldLayoutMkLst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1481995723" sldId="2147483688"/>
              <ac:spMk id="2" creationId="{E73755CC-1185-51FC-E3B8-4147606A5030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1481995723" sldId="2147483688"/>
              <ac:spMk id="3" creationId="{6CE6B893-6B04-6927-CE94-9A66F78D614E}"/>
            </ac:spMkLst>
          </pc:spChg>
        </pc:sldLayoutChg>
        <pc:sldLayoutChg chg="modSp">
          <pc:chgData name="Kaipio Harri" userId="45727901-1ec5-4ea0-95cf-0a25d9b29529" providerId="ADAL" clId="{C9E0F77C-5EBC-412E-AD57-F45D3C375251}" dt="2023-01-04T07:49:31.936" v="51"/>
          <pc:sldLayoutMkLst>
            <pc:docMk/>
            <pc:sldMasterMk cId="2247556961" sldId="2147483648"/>
            <pc:sldLayoutMk cId="4092400513" sldId="2147483689"/>
          </pc:sldLayoutMkLst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4092400513" sldId="2147483689"/>
              <ac:spMk id="7" creationId="{0DBC2BCA-6E98-D0FC-A4D9-2479036B5BEB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4092400513" sldId="2147483689"/>
              <ac:spMk id="8" creationId="{64CB5395-4AF2-9EE9-D682-4F6C29D9E161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4092400513" sldId="2147483689"/>
              <ac:spMk id="9" creationId="{98AACD5E-0576-9130-AE59-234634CB2FE5}"/>
            </ac:spMkLst>
          </pc:spChg>
        </pc:sldLayoutChg>
        <pc:sldLayoutChg chg="modSp">
          <pc:chgData name="Kaipio Harri" userId="45727901-1ec5-4ea0-95cf-0a25d9b29529" providerId="ADAL" clId="{C9E0F77C-5EBC-412E-AD57-F45D3C375251}" dt="2023-01-04T07:49:31.936" v="51"/>
          <pc:sldLayoutMkLst>
            <pc:docMk/>
            <pc:sldMasterMk cId="2247556961" sldId="2147483648"/>
            <pc:sldLayoutMk cId="4169728548" sldId="2147483690"/>
          </pc:sldLayoutMkLst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4169728548" sldId="2147483690"/>
              <ac:spMk id="7" creationId="{0DBC2BCA-6E98-D0FC-A4D9-2479036B5BEB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4169728548" sldId="2147483690"/>
              <ac:spMk id="8" creationId="{64CB5395-4AF2-9EE9-D682-4F6C29D9E161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4169728548" sldId="2147483690"/>
              <ac:spMk id="9" creationId="{76B15C77-C3E2-1396-58FE-ACF73DA2054A}"/>
            </ac:spMkLst>
          </pc:spChg>
        </pc:sldLayoutChg>
        <pc:sldLayoutChg chg="modSp">
          <pc:chgData name="Kaipio Harri" userId="45727901-1ec5-4ea0-95cf-0a25d9b29529" providerId="ADAL" clId="{C9E0F77C-5EBC-412E-AD57-F45D3C375251}" dt="2023-01-04T07:49:31.936" v="51"/>
          <pc:sldLayoutMkLst>
            <pc:docMk/>
            <pc:sldMasterMk cId="2247556961" sldId="2147483648"/>
            <pc:sldLayoutMk cId="2878194347" sldId="2147483691"/>
          </pc:sldLayoutMkLst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2878194347" sldId="2147483691"/>
              <ac:spMk id="2" creationId="{24212E61-FA6C-4909-A64F-96957E89603E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2878194347" sldId="2147483691"/>
              <ac:spMk id="3" creationId="{12A1CC72-92FB-3363-C5B8-9136608B0047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2878194347" sldId="2147483691"/>
              <ac:spMk id="7" creationId="{0DBC2BCA-6E98-D0FC-A4D9-2479036B5BEB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2878194347" sldId="2147483691"/>
              <ac:spMk id="8" creationId="{64CB5395-4AF2-9EE9-D682-4F6C29D9E161}"/>
            </ac:spMkLst>
          </pc:spChg>
        </pc:sldLayoutChg>
        <pc:sldLayoutChg chg="modSp">
          <pc:chgData name="Kaipio Harri" userId="45727901-1ec5-4ea0-95cf-0a25d9b29529" providerId="ADAL" clId="{C9E0F77C-5EBC-412E-AD57-F45D3C375251}" dt="2023-01-04T07:49:31.936" v="51"/>
          <pc:sldLayoutMkLst>
            <pc:docMk/>
            <pc:sldMasterMk cId="2247556961" sldId="2147483648"/>
            <pc:sldLayoutMk cId="2040243505" sldId="2147483692"/>
          </pc:sldLayoutMkLst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2040243505" sldId="2147483692"/>
              <ac:spMk id="2" creationId="{4623C09F-3FCC-1888-1069-D8D811DF11FB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2040243505" sldId="2147483692"/>
              <ac:spMk id="3" creationId="{B29682F0-63E3-35DE-D7F2-6CCF56790E10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2040243505" sldId="2147483692"/>
              <ac:spMk id="7" creationId="{0DBC2BCA-6E98-D0FC-A4D9-2479036B5BEB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2040243505" sldId="2147483692"/>
              <ac:spMk id="8" creationId="{64CB5395-4AF2-9EE9-D682-4F6C29D9E161}"/>
            </ac:spMkLst>
          </pc:spChg>
        </pc:sldLayoutChg>
        <pc:sldLayoutChg chg="modSp">
          <pc:chgData name="Kaipio Harri" userId="45727901-1ec5-4ea0-95cf-0a25d9b29529" providerId="ADAL" clId="{C9E0F77C-5EBC-412E-AD57-F45D3C375251}" dt="2023-01-04T07:49:31.936" v="51"/>
          <pc:sldLayoutMkLst>
            <pc:docMk/>
            <pc:sldMasterMk cId="2247556961" sldId="2147483648"/>
            <pc:sldLayoutMk cId="2149332630" sldId="2147483693"/>
          </pc:sldLayoutMkLst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2149332630" sldId="2147483693"/>
              <ac:spMk id="7" creationId="{0DBC2BCA-6E98-D0FC-A4D9-2479036B5BEB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2149332630" sldId="2147483693"/>
              <ac:spMk id="8" creationId="{64CB5395-4AF2-9EE9-D682-4F6C29D9E161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2149332630" sldId="2147483693"/>
              <ac:spMk id="9" creationId="{98AACD5E-0576-9130-AE59-234634CB2FE5}"/>
            </ac:spMkLst>
          </pc:spChg>
        </pc:sldLayoutChg>
        <pc:sldLayoutChg chg="modSp">
          <pc:chgData name="Kaipio Harri" userId="45727901-1ec5-4ea0-95cf-0a25d9b29529" providerId="ADAL" clId="{C9E0F77C-5EBC-412E-AD57-F45D3C375251}" dt="2023-01-04T07:49:31.936" v="51"/>
          <pc:sldLayoutMkLst>
            <pc:docMk/>
            <pc:sldMasterMk cId="2247556961" sldId="2147483648"/>
            <pc:sldLayoutMk cId="2607705451" sldId="2147483694"/>
          </pc:sldLayoutMkLst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2607705451" sldId="2147483694"/>
              <ac:spMk id="7" creationId="{0DBC2BCA-6E98-D0FC-A4D9-2479036B5BEB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2607705451" sldId="2147483694"/>
              <ac:spMk id="8" creationId="{64CB5395-4AF2-9EE9-D682-4F6C29D9E161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2607705451" sldId="2147483694"/>
              <ac:spMk id="9" creationId="{98AACD5E-0576-9130-AE59-234634CB2FE5}"/>
            </ac:spMkLst>
          </pc:spChg>
        </pc:sldLayoutChg>
        <pc:sldLayoutChg chg="modSp">
          <pc:chgData name="Kaipio Harri" userId="45727901-1ec5-4ea0-95cf-0a25d9b29529" providerId="ADAL" clId="{C9E0F77C-5EBC-412E-AD57-F45D3C375251}" dt="2023-01-04T07:49:31.936" v="51"/>
          <pc:sldLayoutMkLst>
            <pc:docMk/>
            <pc:sldMasterMk cId="2247556961" sldId="2147483648"/>
            <pc:sldLayoutMk cId="3728223799" sldId="2147483695"/>
          </pc:sldLayoutMkLst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3728223799" sldId="2147483695"/>
              <ac:spMk id="7" creationId="{0DBC2BCA-6E98-D0FC-A4D9-2479036B5BEB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3728223799" sldId="2147483695"/>
              <ac:spMk id="8" creationId="{64CB5395-4AF2-9EE9-D682-4F6C29D9E161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3728223799" sldId="2147483695"/>
              <ac:spMk id="9" creationId="{76B15C77-C3E2-1396-58FE-ACF73DA2054A}"/>
            </ac:spMkLst>
          </pc:spChg>
        </pc:sldLayoutChg>
        <pc:sldLayoutChg chg="modSp">
          <pc:chgData name="Kaipio Harri" userId="45727901-1ec5-4ea0-95cf-0a25d9b29529" providerId="ADAL" clId="{C9E0F77C-5EBC-412E-AD57-F45D3C375251}" dt="2023-01-04T07:49:31.936" v="51"/>
          <pc:sldLayoutMkLst>
            <pc:docMk/>
            <pc:sldMasterMk cId="2247556961" sldId="2147483648"/>
            <pc:sldLayoutMk cId="409297086" sldId="2147483696"/>
          </pc:sldLayoutMkLst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409297086" sldId="2147483696"/>
              <ac:spMk id="2" creationId="{E73755CC-1185-51FC-E3B8-4147606A5030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409297086" sldId="2147483696"/>
              <ac:spMk id="3" creationId="{6CE6B893-6B04-6927-CE94-9A66F78D614E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409297086" sldId="2147483696"/>
              <ac:spMk id="7" creationId="{E6ED8460-F9B2-1E6C-652D-AA997ED935B1}"/>
            </ac:spMkLst>
          </pc:spChg>
        </pc:sldLayoutChg>
        <pc:sldLayoutChg chg="modSp">
          <pc:chgData name="Kaipio Harri" userId="45727901-1ec5-4ea0-95cf-0a25d9b29529" providerId="ADAL" clId="{C9E0F77C-5EBC-412E-AD57-F45D3C375251}" dt="2023-01-04T07:49:31.936" v="51"/>
          <pc:sldLayoutMkLst>
            <pc:docMk/>
            <pc:sldMasterMk cId="2247556961" sldId="2147483648"/>
            <pc:sldLayoutMk cId="3743080790" sldId="2147483697"/>
          </pc:sldLayoutMkLst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3743080790" sldId="2147483697"/>
              <ac:spMk id="2" creationId="{E73755CC-1185-51FC-E3B8-4147606A5030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3743080790" sldId="2147483697"/>
              <ac:spMk id="7" creationId="{A94252B3-EC17-3576-06D2-135934271A66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3743080790" sldId="2147483697"/>
              <ac:spMk id="8" creationId="{E9616082-FCF3-0B4C-CCD3-8B4500C23EE4}"/>
            </ac:spMkLst>
          </pc:spChg>
        </pc:sldLayoutChg>
        <pc:sldLayoutChg chg="modSp">
          <pc:chgData name="Kaipio Harri" userId="45727901-1ec5-4ea0-95cf-0a25d9b29529" providerId="ADAL" clId="{C9E0F77C-5EBC-412E-AD57-F45D3C375251}" dt="2023-01-04T07:49:31.936" v="51"/>
          <pc:sldLayoutMkLst>
            <pc:docMk/>
            <pc:sldMasterMk cId="2247556961" sldId="2147483648"/>
            <pc:sldLayoutMk cId="4098744608" sldId="2147483698"/>
          </pc:sldLayoutMkLst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4098744608" sldId="2147483698"/>
              <ac:spMk id="2" creationId="{E73755CC-1185-51FC-E3B8-4147606A5030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4098744608" sldId="2147483698"/>
              <ac:spMk id="7" creationId="{15D5B7C8-05AF-1853-86CF-BEC542D91229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4098744608" sldId="2147483698"/>
              <ac:spMk id="8" creationId="{6C27518B-3CD7-DBFA-4079-53C0210547B4}"/>
            </ac:spMkLst>
          </pc:spChg>
        </pc:sldLayoutChg>
        <pc:sldLayoutChg chg="modSp">
          <pc:chgData name="Kaipio Harri" userId="45727901-1ec5-4ea0-95cf-0a25d9b29529" providerId="ADAL" clId="{C9E0F77C-5EBC-412E-AD57-F45D3C375251}" dt="2023-01-04T07:49:31.936" v="51"/>
          <pc:sldLayoutMkLst>
            <pc:docMk/>
            <pc:sldMasterMk cId="2247556961" sldId="2147483648"/>
            <pc:sldLayoutMk cId="232699843" sldId="2147483699"/>
          </pc:sldLayoutMkLst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232699843" sldId="2147483699"/>
              <ac:spMk id="2" creationId="{2C197826-9F8E-5472-A8FC-FBC0D76CA5CA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232699843" sldId="2147483699"/>
              <ac:spMk id="7" creationId="{0DBC2BCA-6E98-D0FC-A4D9-2479036B5BEB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232699843" sldId="2147483699"/>
              <ac:spMk id="8" creationId="{64CB5395-4AF2-9EE9-D682-4F6C29D9E161}"/>
            </ac:spMkLst>
          </pc:spChg>
        </pc:sldLayoutChg>
        <pc:sldLayoutChg chg="modSp add">
          <pc:chgData name="Kaipio Harri" userId="45727901-1ec5-4ea0-95cf-0a25d9b29529" providerId="ADAL" clId="{C9E0F77C-5EBC-412E-AD57-F45D3C375251}" dt="2023-01-04T07:49:31.936" v="51"/>
          <pc:sldLayoutMkLst>
            <pc:docMk/>
            <pc:sldMasterMk cId="2247556961" sldId="2147483648"/>
            <pc:sldLayoutMk cId="1353205520" sldId="2147483700"/>
          </pc:sldLayoutMkLst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1353205520" sldId="2147483700"/>
              <ac:spMk id="2" creationId="{00000000-0000-0000-0000-000000000000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1353205520" sldId="2147483700"/>
              <ac:spMk id="3" creationId="{00000000-0000-0000-0000-000000000000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1353205520" sldId="2147483700"/>
              <ac:spMk id="5" creationId="{00000000-0000-0000-0000-000000000000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1353205520" sldId="2147483700"/>
              <ac:spMk id="8" creationId="{00000000-0000-0000-0000-000000000000}"/>
            </ac:spMkLst>
          </pc:spChg>
          <pc:picChg chg="mod">
            <ac:chgData name="Kaipio Harri" userId="45727901-1ec5-4ea0-95cf-0a25d9b29529" providerId="ADAL" clId="{C9E0F77C-5EBC-412E-AD57-F45D3C375251}" dt="2023-01-04T07:49:31.936" v="51"/>
            <ac:picMkLst>
              <pc:docMk/>
              <pc:sldMasterMk cId="2247556961" sldId="2147483648"/>
              <pc:sldLayoutMk cId="1353205520" sldId="2147483700"/>
              <ac:picMk id="7" creationId="{00000000-0000-0000-0000-000000000000}"/>
            </ac:picMkLst>
          </pc:picChg>
        </pc:sldLayoutChg>
        <pc:sldLayoutChg chg="modSp add replId">
          <pc:chgData name="Kaipio Harri" userId="45727901-1ec5-4ea0-95cf-0a25d9b29529" providerId="ADAL" clId="{C9E0F77C-5EBC-412E-AD57-F45D3C375251}" dt="2023-01-04T07:49:31.936" v="51"/>
          <pc:sldLayoutMkLst>
            <pc:docMk/>
            <pc:sldMasterMk cId="2247556961" sldId="2147483648"/>
            <pc:sldLayoutMk cId="4101056414" sldId="2147483701"/>
          </pc:sldLayoutMkLst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4101056414" sldId="2147483701"/>
              <ac:spMk id="2" creationId="{00000000-0000-0000-0000-000000000000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4101056414" sldId="2147483701"/>
              <ac:spMk id="9" creationId="{00000000-0000-0000-0000-000000000000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4101056414" sldId="2147483701"/>
              <ac:spMk id="11" creationId="{00000000-0000-0000-0000-000000000000}"/>
            </ac:spMkLst>
          </pc:spChg>
        </pc:sldLayoutChg>
        <pc:sldLayoutChg chg="modSp add replId">
          <pc:chgData name="Kaipio Harri" userId="45727901-1ec5-4ea0-95cf-0a25d9b29529" providerId="ADAL" clId="{C9E0F77C-5EBC-412E-AD57-F45D3C375251}" dt="2023-01-04T07:49:31.936" v="51"/>
          <pc:sldLayoutMkLst>
            <pc:docMk/>
            <pc:sldMasterMk cId="2247556961" sldId="2147483648"/>
            <pc:sldLayoutMk cId="1475582668" sldId="2147483702"/>
          </pc:sldLayoutMkLst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1475582668" sldId="2147483702"/>
              <ac:spMk id="2" creationId="{00000000-0000-0000-0000-000000000000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1475582668" sldId="2147483702"/>
              <ac:spMk id="8" creationId="{00000000-0000-0000-0000-000000000000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1475582668" sldId="2147483702"/>
              <ac:spMk id="10" creationId="{00000000-0000-0000-0000-000000000000}"/>
            </ac:spMkLst>
          </pc:spChg>
          <pc:picChg chg="mod">
            <ac:chgData name="Kaipio Harri" userId="45727901-1ec5-4ea0-95cf-0a25d9b29529" providerId="ADAL" clId="{C9E0F77C-5EBC-412E-AD57-F45D3C375251}" dt="2023-01-04T07:49:31.936" v="51"/>
            <ac:picMkLst>
              <pc:docMk/>
              <pc:sldMasterMk cId="2247556961" sldId="2147483648"/>
              <pc:sldLayoutMk cId="1475582668" sldId="2147483702"/>
              <ac:picMk id="11" creationId="{00000000-0000-0000-0000-000000000000}"/>
            </ac:picMkLst>
          </pc:picChg>
        </pc:sldLayoutChg>
        <pc:sldLayoutChg chg="modSp add replId">
          <pc:chgData name="Kaipio Harri" userId="45727901-1ec5-4ea0-95cf-0a25d9b29529" providerId="ADAL" clId="{C9E0F77C-5EBC-412E-AD57-F45D3C375251}" dt="2023-01-04T07:49:31.936" v="51"/>
          <pc:sldLayoutMkLst>
            <pc:docMk/>
            <pc:sldMasterMk cId="2247556961" sldId="2147483648"/>
            <pc:sldLayoutMk cId="774862700" sldId="2147483703"/>
          </pc:sldLayoutMkLst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774862700" sldId="2147483703"/>
              <ac:spMk id="2" creationId="{00000000-0000-0000-0000-000000000000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774862700" sldId="2147483703"/>
              <ac:spMk id="5" creationId="{00000000-0000-0000-0000-000000000000}"/>
            </ac:spMkLst>
          </pc:spChg>
          <pc:picChg chg="mod">
            <ac:chgData name="Kaipio Harri" userId="45727901-1ec5-4ea0-95cf-0a25d9b29529" providerId="ADAL" clId="{C9E0F77C-5EBC-412E-AD57-F45D3C375251}" dt="2023-01-04T07:49:31.936" v="51"/>
            <ac:picMkLst>
              <pc:docMk/>
              <pc:sldMasterMk cId="2247556961" sldId="2147483648"/>
              <pc:sldLayoutMk cId="774862700" sldId="2147483703"/>
              <ac:picMk id="3" creationId="{00000000-0000-0000-0000-000000000000}"/>
            </ac:picMkLst>
          </pc:picChg>
          <pc:picChg chg="mod">
            <ac:chgData name="Kaipio Harri" userId="45727901-1ec5-4ea0-95cf-0a25d9b29529" providerId="ADAL" clId="{C9E0F77C-5EBC-412E-AD57-F45D3C375251}" dt="2023-01-04T07:49:31.936" v="51"/>
            <ac:picMkLst>
              <pc:docMk/>
              <pc:sldMasterMk cId="2247556961" sldId="2147483648"/>
              <pc:sldLayoutMk cId="774862700" sldId="2147483703"/>
              <ac:picMk id="6" creationId="{00000000-0000-0000-0000-000000000000}"/>
            </ac:picMkLst>
          </pc:picChg>
        </pc:sldLayoutChg>
        <pc:sldLayoutChg chg="modSp">
          <pc:chgData name="Kaipio Harri" userId="45727901-1ec5-4ea0-95cf-0a25d9b29529" providerId="ADAL" clId="{C9E0F77C-5EBC-412E-AD57-F45D3C375251}" dt="2023-01-04T07:49:31.936" v="51"/>
          <pc:sldLayoutMkLst>
            <pc:docMk/>
            <pc:sldMasterMk cId="2247556961" sldId="2147483648"/>
            <pc:sldLayoutMk cId="2228071086" sldId="2147483704"/>
          </pc:sldLayoutMkLst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2228071086" sldId="2147483704"/>
              <ac:spMk id="2" creationId="{00000000-0000-0000-0000-000000000000}"/>
            </ac:spMkLst>
          </pc:spChg>
          <pc:spChg chg="mod">
            <ac:chgData name="Kaipio Harri" userId="45727901-1ec5-4ea0-95cf-0a25d9b29529" providerId="ADAL" clId="{C9E0F77C-5EBC-412E-AD57-F45D3C375251}" dt="2023-01-04T07:49:31.936" v="51"/>
            <ac:spMkLst>
              <pc:docMk/>
              <pc:sldMasterMk cId="2247556961" sldId="2147483648"/>
              <pc:sldLayoutMk cId="2228071086" sldId="2147483704"/>
              <ac:spMk id="3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85680F-322D-32B9-EA7B-336C71CE0F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800" dirty="0">
              <a:latin typeface="Avenir Next LT Pro" panose="020B05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051F5C-844F-17C2-0206-E895662788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34352-EA82-434B-BAA3-FB840E7796F3}" type="datetimeFigureOut">
              <a:rPr lang="en-GB" sz="800" smtClean="0">
                <a:latin typeface="Avenir Next LT Pro" panose="020B0504020202020204" pitchFamily="34" charset="0"/>
              </a:rPr>
              <a:t>12/01/2023</a:t>
            </a:fld>
            <a:endParaRPr lang="en-GB" sz="800" dirty="0">
              <a:latin typeface="Avenir Next LT Pro" panose="020B05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563A57-9F7F-F92C-1867-5B84213124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800" dirty="0">
              <a:latin typeface="Avenir Next LT Pro" panose="020B05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0AC9B8-4E26-1621-02C2-93BEBCB9B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3EB7B-071D-46FD-AA0B-F4538FB33426}" type="slidenum">
              <a:rPr lang="en-GB" sz="800" smtClean="0">
                <a:latin typeface="Avenir Next LT Pro" panose="020B0504020202020204" pitchFamily="34" charset="0"/>
              </a:rPr>
              <a:t>‹#›</a:t>
            </a:fld>
            <a:endParaRPr lang="en-GB" sz="8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20884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>
                <a:latin typeface="Avenir Next LT Pro" panose="020B05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>
                <a:latin typeface="Avenir Next LT Pro" panose="020B0504020202020204" pitchFamily="34" charset="0"/>
              </a:defRPr>
            </a:lvl1pPr>
          </a:lstStyle>
          <a:p>
            <a:fld id="{63914948-143E-4CBE-8B0B-1819DD6323A2}" type="datetimeFigureOut">
              <a:rPr lang="en-GB" smtClean="0"/>
              <a:pPr/>
              <a:t>12/01/2023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latin typeface="Avenir Next LT Pro" panose="020B05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latin typeface="Avenir Next LT Pro" panose="020B0504020202020204" pitchFamily="34" charset="0"/>
              </a:defRPr>
            </a:lvl1pPr>
          </a:lstStyle>
          <a:p>
            <a:fld id="{5F300275-FB4C-4A5F-ABB8-2E75868E247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3275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Rakennusalan vaikuttavuus. 90% ajankäytöstä rakennetussa ympäristössä. 20% työllisistä kiinteistö- ja rakennusalalla.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DD93489-3568-47D7-953A-C560A22E8896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53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Työllistää 520 000 henkilöä.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138D51-3F9A-4C4C-B2F4-182CF9CF0C96}" type="slidenum">
              <a:rPr kumimoji="0" lang="fi-FI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457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Kerro jostakin ammatista.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DD93489-3568-47D7-953A-C560A22E8896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098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Koulutusvaihtoehdot alalla. (TUVA</a:t>
            </a:r>
            <a:r>
              <a:rPr lang="fi-FI"/>
              <a:t>=tutkintokoulutukseen valmentava koulutus)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93489-3568-47D7-953A-C560A22E8896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0706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Tausta-aineisto myöhemmin tutustuttavaksi. Voisi jakaa paperilla koodin.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DD93489-3568-47D7-953A-C560A22E8896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6983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Tausta-aineisto myöhemmin tutustuttavaksi. Voisi jakaa paperilla koodin.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DD93489-3568-47D7-953A-C560A22E8896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869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1" y="2060577"/>
            <a:ext cx="9791700" cy="2304529"/>
          </a:xfrm>
        </p:spPr>
        <p:txBody>
          <a:bodyPr anchor="t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1" y="4509120"/>
            <a:ext cx="9791700" cy="864096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D9A132D-F16A-46B3-A6C1-0BEECD35A9A2}" type="datetime1">
              <a:rPr lang="fi-FI" noProof="0" smtClean="0"/>
              <a:t>12.1.2023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9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35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9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/>
            </a:lvl2pPr>
            <a:lvl3pPr marL="0" indent="0">
              <a:spcBef>
                <a:spcPts val="0"/>
              </a:spcBef>
              <a:buFontTx/>
              <a:buNone/>
              <a:defRPr sz="1200"/>
            </a:lvl3pPr>
            <a:lvl4pPr marL="0" indent="0">
              <a:spcBef>
                <a:spcPts val="0"/>
              </a:spcBef>
              <a:buFontTx/>
              <a:buNone/>
              <a:defRPr sz="1200"/>
            </a:lvl4pPr>
            <a:lvl5pPr marL="0" indent="0">
              <a:spcBef>
                <a:spcPts val="0"/>
              </a:spcBef>
              <a:buFontTx/>
              <a:buNone/>
              <a:defRPr sz="1200"/>
            </a:lvl5pPr>
            <a:lvl6pPr marL="0" indent="0">
              <a:spcBef>
                <a:spcPts val="0"/>
              </a:spcBef>
              <a:buFontTx/>
              <a:buNone/>
              <a:defRPr sz="1200"/>
            </a:lvl6pPr>
            <a:lvl7pPr marL="0" indent="0">
              <a:spcBef>
                <a:spcPts val="0"/>
              </a:spcBef>
              <a:buFontTx/>
              <a:buNone/>
              <a:defRPr sz="1200"/>
            </a:lvl7pPr>
            <a:lvl8pPr marL="0" indent="0">
              <a:spcBef>
                <a:spcPts val="0"/>
              </a:spcBef>
              <a:buFontTx/>
              <a:buNone/>
              <a:defRPr sz="1200"/>
            </a:lvl8pPr>
            <a:lvl9pPr marL="0" indent="0">
              <a:spcBef>
                <a:spcPts val="0"/>
              </a:spcBef>
              <a:buFontTx/>
              <a:buNone/>
              <a:defRPr sz="12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9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/>
            </a:lvl2pPr>
            <a:lvl3pPr marL="0" indent="0">
              <a:spcBef>
                <a:spcPts val="0"/>
              </a:spcBef>
              <a:buFontTx/>
              <a:buNone/>
              <a:defRPr sz="1200"/>
            </a:lvl3pPr>
            <a:lvl4pPr marL="0" indent="0">
              <a:spcBef>
                <a:spcPts val="0"/>
              </a:spcBef>
              <a:buFontTx/>
              <a:buNone/>
              <a:defRPr sz="1200"/>
            </a:lvl4pPr>
            <a:lvl5pPr marL="0" indent="0">
              <a:spcBef>
                <a:spcPts val="0"/>
              </a:spcBef>
              <a:buFontTx/>
              <a:buNone/>
              <a:defRPr sz="1200"/>
            </a:lvl5pPr>
            <a:lvl6pPr marL="0" indent="0">
              <a:spcBef>
                <a:spcPts val="0"/>
              </a:spcBef>
              <a:buFontTx/>
              <a:buNone/>
              <a:defRPr sz="1200"/>
            </a:lvl6pPr>
            <a:lvl7pPr marL="0" indent="0">
              <a:spcBef>
                <a:spcPts val="0"/>
              </a:spcBef>
              <a:buFontTx/>
              <a:buNone/>
              <a:defRPr sz="1200"/>
            </a:lvl7pPr>
            <a:lvl8pPr marL="0" indent="0">
              <a:spcBef>
                <a:spcPts val="0"/>
              </a:spcBef>
              <a:buFontTx/>
              <a:buNone/>
              <a:defRPr sz="1200"/>
            </a:lvl8pPr>
            <a:lvl9pPr marL="0" indent="0">
              <a:spcBef>
                <a:spcPts val="0"/>
              </a:spcBef>
              <a:buFontTx/>
              <a:buNone/>
              <a:defRPr sz="12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11932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56" userDrawn="1">
          <p15:clr>
            <a:srgbClr val="FBAE40"/>
          </p15:clr>
        </p15:guide>
        <p15:guide id="4" pos="692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333377"/>
            <a:ext cx="10008495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10008493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15F4-E9DA-4BA9-A877-54739B212A01}" type="datetime1">
              <a:rPr lang="fi-FI" noProof="0" smtClean="0"/>
              <a:t>12.1.2023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127108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333377"/>
            <a:ext cx="10008495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10008493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4F72-5F70-477D-B189-60B87AEE209E}" type="datetime1">
              <a:rPr lang="fi-FI" noProof="0" smtClean="0"/>
              <a:t>12.1.2023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81995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ja kuvio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333377"/>
            <a:ext cx="10008495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628775"/>
            <a:ext cx="4823917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757A-12C8-46A1-A3ED-D4DC9885ACEC}" type="datetime1">
              <a:rPr lang="fi-FI" noProof="0" smtClean="0"/>
              <a:t>12.1.2023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ED8460-F9B2-1E6C-652D-AA997ED935B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91944" y="1625600"/>
            <a:ext cx="4824536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9297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ja kuvi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333377"/>
            <a:ext cx="10008495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53DE1-721B-4F3C-9529-6832BDD6CFCF}" type="datetime1">
              <a:rPr lang="fi-FI" noProof="0" smtClean="0"/>
              <a:t>12.1.2023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4252B3-EC17-3576-06D2-135934271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628775"/>
            <a:ext cx="4823917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9616082-FCF3-0B4C-CCD3-8B4500C23EE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91944" y="1625600"/>
            <a:ext cx="4824536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43080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ja kuvi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333377"/>
            <a:ext cx="10008495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134B-672B-4DAB-8D98-D911A6F4F6D7}" type="datetime1">
              <a:rPr lang="fi-FI" noProof="0" smtClean="0"/>
              <a:t>12.1.2023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D5B7C8-05AF-1853-86CF-BEC542D91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628775"/>
            <a:ext cx="4823917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C27518B-3CD7-DBFA-4079-53C0210547B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91944" y="1625600"/>
            <a:ext cx="4824536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98744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56B495-9788-43BF-879B-14DC31DE7F41}" type="datetime1">
              <a:rPr lang="fi-FI" noProof="0" smtClean="0"/>
              <a:t>12.1.2023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060577"/>
            <a:ext cx="9792395" cy="1656457"/>
          </a:xfrm>
        </p:spPr>
        <p:txBody>
          <a:bodyPr anchor="t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1" y="3861048"/>
            <a:ext cx="9791700" cy="1512168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5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943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78EF7C-5FA5-4394-B71E-0CDD1B89FD14}" type="datetime1">
              <a:rPr lang="fi-FI" noProof="0" smtClean="0"/>
              <a:t>12.1.2023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060577"/>
            <a:ext cx="9792395" cy="1656457"/>
          </a:xfrm>
        </p:spPr>
        <p:txBody>
          <a:bodyPr anchor="t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1" y="3861048"/>
            <a:ext cx="9791700" cy="1512168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5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131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932296-7B27-4CF1-9D0F-C7340321F332}" type="datetime1">
              <a:rPr lang="fi-FI" noProof="0" smtClean="0"/>
              <a:t>12.1.2023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060577"/>
            <a:ext cx="9792395" cy="1656457"/>
          </a:xfrm>
        </p:spPr>
        <p:txBody>
          <a:bodyPr anchor="t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1" y="3861048"/>
            <a:ext cx="9791700" cy="1512168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5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8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1C2894-2F92-4DE7-9447-2376EA521964}" type="datetime1">
              <a:rPr lang="fi-FI" noProof="0" smtClean="0"/>
              <a:t>12.1.2023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060577"/>
            <a:ext cx="9792395" cy="1656457"/>
          </a:xfrm>
        </p:spPr>
        <p:txBody>
          <a:bodyPr anchor="t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1" y="3861048"/>
            <a:ext cx="9791700" cy="1512168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5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sz="1350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259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Kuval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B2B6860F-B462-3395-0D42-1D6C858E9F4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75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kuva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86F7D6-EEA8-41FE-B8C4-4B31B8489D3F}" type="datetime1">
              <a:rPr lang="fi-FI" noProof="0" smtClean="0"/>
              <a:t>12.1.2023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060575"/>
            <a:ext cx="9792395" cy="553998"/>
          </a:xfrm>
        </p:spPr>
        <p:txBody>
          <a:bodyPr anchor="t" anchorCtr="0">
            <a:sp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1" y="3861048"/>
            <a:ext cx="9791700" cy="1512168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920EF67-855D-61E4-6831-B4B8E192566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503213" y="6308625"/>
            <a:ext cx="280800" cy="21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755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1" y="2060577"/>
            <a:ext cx="9791700" cy="2304529"/>
          </a:xfrm>
        </p:spPr>
        <p:txBody>
          <a:bodyPr anchor="t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1" y="4509120"/>
            <a:ext cx="9791700" cy="864096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7B9D51E-C5A1-45CF-89A6-95073585C297}" type="datetime1">
              <a:rPr lang="fi-FI" noProof="0" smtClean="0"/>
              <a:t>12.1.2023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9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35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9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/>
            </a:lvl2pPr>
            <a:lvl3pPr marL="0" indent="0">
              <a:spcBef>
                <a:spcPts val="0"/>
              </a:spcBef>
              <a:buFontTx/>
              <a:buNone/>
              <a:defRPr sz="1200"/>
            </a:lvl3pPr>
            <a:lvl4pPr marL="0" indent="0">
              <a:spcBef>
                <a:spcPts val="0"/>
              </a:spcBef>
              <a:buFontTx/>
              <a:buNone/>
              <a:defRPr sz="1200"/>
            </a:lvl4pPr>
            <a:lvl5pPr marL="0" indent="0">
              <a:spcBef>
                <a:spcPts val="0"/>
              </a:spcBef>
              <a:buFontTx/>
              <a:buNone/>
              <a:defRPr sz="1200"/>
            </a:lvl5pPr>
            <a:lvl6pPr marL="0" indent="0">
              <a:spcBef>
                <a:spcPts val="0"/>
              </a:spcBef>
              <a:buFontTx/>
              <a:buNone/>
              <a:defRPr sz="1200"/>
            </a:lvl6pPr>
            <a:lvl7pPr marL="0" indent="0">
              <a:spcBef>
                <a:spcPts val="0"/>
              </a:spcBef>
              <a:buFontTx/>
              <a:buNone/>
              <a:defRPr sz="1200"/>
            </a:lvl7pPr>
            <a:lvl8pPr marL="0" indent="0">
              <a:spcBef>
                <a:spcPts val="0"/>
              </a:spcBef>
              <a:buFontTx/>
              <a:buNone/>
              <a:defRPr sz="1200"/>
            </a:lvl8pPr>
            <a:lvl9pPr marL="0" indent="0">
              <a:spcBef>
                <a:spcPts val="0"/>
              </a:spcBef>
              <a:buFontTx/>
              <a:buNone/>
              <a:defRPr sz="12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9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/>
            </a:lvl2pPr>
            <a:lvl3pPr marL="0" indent="0">
              <a:spcBef>
                <a:spcPts val="0"/>
              </a:spcBef>
              <a:buFontTx/>
              <a:buNone/>
              <a:defRPr sz="1200"/>
            </a:lvl3pPr>
            <a:lvl4pPr marL="0" indent="0">
              <a:spcBef>
                <a:spcPts val="0"/>
              </a:spcBef>
              <a:buFontTx/>
              <a:buNone/>
              <a:defRPr sz="1200"/>
            </a:lvl4pPr>
            <a:lvl5pPr marL="0" indent="0">
              <a:spcBef>
                <a:spcPts val="0"/>
              </a:spcBef>
              <a:buFontTx/>
              <a:buNone/>
              <a:defRPr sz="1200"/>
            </a:lvl5pPr>
            <a:lvl6pPr marL="0" indent="0">
              <a:spcBef>
                <a:spcPts val="0"/>
              </a:spcBef>
              <a:buFontTx/>
              <a:buNone/>
              <a:defRPr sz="1200"/>
            </a:lvl6pPr>
            <a:lvl7pPr marL="0" indent="0">
              <a:spcBef>
                <a:spcPts val="0"/>
              </a:spcBef>
              <a:buFontTx/>
              <a:buNone/>
              <a:defRPr sz="1200"/>
            </a:lvl7pPr>
            <a:lvl8pPr marL="0" indent="0">
              <a:spcBef>
                <a:spcPts val="0"/>
              </a:spcBef>
              <a:buFontTx/>
              <a:buNone/>
              <a:defRPr sz="1200"/>
            </a:lvl8pPr>
            <a:lvl9pPr marL="0" indent="0">
              <a:spcBef>
                <a:spcPts val="0"/>
              </a:spcBef>
              <a:buFontTx/>
              <a:buNone/>
              <a:defRPr sz="12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679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56" userDrawn="1">
          <p15:clr>
            <a:srgbClr val="FBAE40"/>
          </p15:clr>
        </p15:guide>
        <p15:guide id="4" pos="692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Vaalea Sinin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090679-8DC1-42AB-B1F5-B672145C11F7}" type="datetime1">
              <a:rPr lang="fi-FI" noProof="0" smtClean="0"/>
              <a:t>12.1.2023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060577"/>
            <a:ext cx="9792395" cy="1656457"/>
          </a:xfrm>
        </p:spPr>
        <p:txBody>
          <a:bodyPr anchor="t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1" y="3861048"/>
            <a:ext cx="9791700" cy="1512168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5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99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86EC5D-9CAD-4268-AF85-01F28DC05AC1}" type="datetime1">
              <a:rPr lang="fi-FI" noProof="0" smtClean="0"/>
              <a:t>12.1.2023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060577"/>
            <a:ext cx="9792395" cy="1656457"/>
          </a:xfrm>
        </p:spPr>
        <p:txBody>
          <a:bodyPr anchor="t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1" y="3861048"/>
            <a:ext cx="9791700" cy="1512168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5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99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Oranssi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5C1CFB-84E0-4D72-BFB6-653B334F0A56}" type="datetime1">
              <a:rPr lang="fi-FI" noProof="0" smtClean="0"/>
              <a:t>12.1.2023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060577"/>
            <a:ext cx="9792395" cy="1656457"/>
          </a:xfrm>
        </p:spPr>
        <p:txBody>
          <a:bodyPr anchor="t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1" y="3861048"/>
            <a:ext cx="9791700" cy="1512168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5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884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A4F1-BAF7-4C57-ACA5-0587CA7D013B}" type="datetime1">
              <a:rPr lang="fi-FI" noProof="0" smtClean="0"/>
              <a:t>12.1.2023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060577"/>
            <a:ext cx="9792395" cy="1656457"/>
          </a:xfrm>
        </p:spPr>
        <p:txBody>
          <a:bodyPr anchor="t" anchorCtr="0"/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1" y="3861048"/>
            <a:ext cx="9791700" cy="1512168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4166865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06E65C-7A35-4579-8EE3-60589C71DE97}" type="datetime1">
              <a:rPr lang="fi-FI" noProof="0" smtClean="0"/>
              <a:t>12.1.2023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628802"/>
            <a:ext cx="5328592" cy="2592287"/>
          </a:xfrm>
        </p:spPr>
        <p:txBody>
          <a:bodyPr anchor="t" anchorCtr="0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8AACD5E-0576-9130-AE59-234634CB2FE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5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400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657920-5F69-4174-BF2F-D5D3FA2CD54A}" type="datetime1">
              <a:rPr lang="fi-FI" noProof="0" smtClean="0"/>
              <a:t>12.1.2023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628802"/>
            <a:ext cx="5328592" cy="2592287"/>
          </a:xfrm>
        </p:spPr>
        <p:txBody>
          <a:bodyPr anchor="t" anchorCtr="0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8AACD5E-0576-9130-AE59-234634CB2FE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5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3326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AE9E90-6ABF-49AB-AD21-D8AAFE2A89D7}" type="datetime1">
              <a:rPr lang="fi-FI" noProof="0" smtClean="0"/>
              <a:t>12.1.2023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628802"/>
            <a:ext cx="5328592" cy="2592287"/>
          </a:xfrm>
        </p:spPr>
        <p:txBody>
          <a:bodyPr anchor="t" anchorCtr="0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8AACD5E-0576-9130-AE59-234634CB2FE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5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05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C2F04B-76F0-4198-98A8-894C8D2DF5DA}" type="datetime1">
              <a:rPr lang="fi-FI" noProof="0" smtClean="0"/>
              <a:t>12.1.2023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7" y="1628802"/>
            <a:ext cx="5328592" cy="2592287"/>
          </a:xfrm>
        </p:spPr>
        <p:txBody>
          <a:bodyPr anchor="t" anchorCtr="0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6B15C77-C3E2-1396-58FE-ACF73DA2054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5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285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D6B6A3-ABFB-4DD7-AE19-F73DFF2239F9}" type="datetime1">
              <a:rPr lang="fi-FI" noProof="0" smtClean="0"/>
              <a:t>12.1.2023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7" y="1628802"/>
            <a:ext cx="5328592" cy="2592287"/>
          </a:xfrm>
        </p:spPr>
        <p:txBody>
          <a:bodyPr anchor="t" anchorCtr="0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6B15C77-C3E2-1396-58FE-ACF73DA2054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5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223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l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24212E61-FA6C-4909-A64F-96957E89603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75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kuva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1CC72-92FB-3363-C5B8-9136608B00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503213" y="6308625"/>
            <a:ext cx="280800" cy="21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E0EF2A-9C8A-4EFE-9756-5C821D593172}" type="datetime1">
              <a:rPr lang="fi-FI" noProof="0" smtClean="0"/>
              <a:t>12.1.2023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628800"/>
            <a:ext cx="5328592" cy="923330"/>
          </a:xfrm>
        </p:spPr>
        <p:txBody>
          <a:bodyPr anchor="t" anchorCtr="0">
            <a:sp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87819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1" y="2060577"/>
            <a:ext cx="9791700" cy="2304529"/>
          </a:xfrm>
        </p:spPr>
        <p:txBody>
          <a:bodyPr anchor="t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1" y="4509120"/>
            <a:ext cx="9791700" cy="864096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1597B59-2A78-4BFA-BFC2-817876B5BE82}" type="datetime1">
              <a:rPr lang="fi-FI" noProof="0" smtClean="0"/>
              <a:t>12.1.2023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9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35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9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/>
            </a:lvl2pPr>
            <a:lvl3pPr marL="0" indent="0">
              <a:spcBef>
                <a:spcPts val="0"/>
              </a:spcBef>
              <a:buFontTx/>
              <a:buNone/>
              <a:defRPr sz="1200"/>
            </a:lvl3pPr>
            <a:lvl4pPr marL="0" indent="0">
              <a:spcBef>
                <a:spcPts val="0"/>
              </a:spcBef>
              <a:buFontTx/>
              <a:buNone/>
              <a:defRPr sz="1200"/>
            </a:lvl4pPr>
            <a:lvl5pPr marL="0" indent="0">
              <a:spcBef>
                <a:spcPts val="0"/>
              </a:spcBef>
              <a:buFontTx/>
              <a:buNone/>
              <a:defRPr sz="1200"/>
            </a:lvl5pPr>
            <a:lvl6pPr marL="0" indent="0">
              <a:spcBef>
                <a:spcPts val="0"/>
              </a:spcBef>
              <a:buFontTx/>
              <a:buNone/>
              <a:defRPr sz="1200"/>
            </a:lvl6pPr>
            <a:lvl7pPr marL="0" indent="0">
              <a:spcBef>
                <a:spcPts val="0"/>
              </a:spcBef>
              <a:buFontTx/>
              <a:buNone/>
              <a:defRPr sz="1200"/>
            </a:lvl7pPr>
            <a:lvl8pPr marL="0" indent="0">
              <a:spcBef>
                <a:spcPts val="0"/>
              </a:spcBef>
              <a:buFontTx/>
              <a:buNone/>
              <a:defRPr sz="1200"/>
            </a:lvl8pPr>
            <a:lvl9pPr marL="0" indent="0">
              <a:spcBef>
                <a:spcPts val="0"/>
              </a:spcBef>
              <a:buFontTx/>
              <a:buNone/>
              <a:defRPr sz="12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9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/>
            </a:lvl2pPr>
            <a:lvl3pPr marL="0" indent="0">
              <a:spcBef>
                <a:spcPts val="0"/>
              </a:spcBef>
              <a:buFontTx/>
              <a:buNone/>
              <a:defRPr sz="1200"/>
            </a:lvl3pPr>
            <a:lvl4pPr marL="0" indent="0">
              <a:spcBef>
                <a:spcPts val="0"/>
              </a:spcBef>
              <a:buFontTx/>
              <a:buNone/>
              <a:defRPr sz="1200"/>
            </a:lvl4pPr>
            <a:lvl5pPr marL="0" indent="0">
              <a:spcBef>
                <a:spcPts val="0"/>
              </a:spcBef>
              <a:buFontTx/>
              <a:buNone/>
              <a:defRPr sz="1200"/>
            </a:lvl5pPr>
            <a:lvl6pPr marL="0" indent="0">
              <a:spcBef>
                <a:spcPts val="0"/>
              </a:spcBef>
              <a:buFontTx/>
              <a:buNone/>
              <a:defRPr sz="1200"/>
            </a:lvl6pPr>
            <a:lvl7pPr marL="0" indent="0">
              <a:spcBef>
                <a:spcPts val="0"/>
              </a:spcBef>
              <a:buFontTx/>
              <a:buNone/>
              <a:defRPr sz="1200"/>
            </a:lvl7pPr>
            <a:lvl8pPr marL="0" indent="0">
              <a:spcBef>
                <a:spcPts val="0"/>
              </a:spcBef>
              <a:buFontTx/>
              <a:buNone/>
              <a:defRPr sz="1200"/>
            </a:lvl8pPr>
            <a:lvl9pPr marL="0" indent="0">
              <a:spcBef>
                <a:spcPts val="0"/>
              </a:spcBef>
              <a:buFontTx/>
              <a:buNone/>
              <a:defRPr sz="12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159814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56" userDrawn="1">
          <p15:clr>
            <a:srgbClr val="FBAE40"/>
          </p15:clr>
        </p15:guide>
        <p15:guide id="4" pos="692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lla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4623C09F-3FCC-1888-1069-D8D811DF11F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75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kuva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682F0-63E3-35DE-D7F2-6CCF56790E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503213" y="6308625"/>
            <a:ext cx="280800" cy="21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B64853-8097-4AF6-A3FE-5227C2FB61EE}" type="datetime1">
              <a:rPr lang="fi-FI" noProof="0" smtClean="0"/>
              <a:t>12.1.2023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7" y="1628800"/>
            <a:ext cx="5328592" cy="923330"/>
          </a:xfrm>
        </p:spPr>
        <p:txBody>
          <a:bodyPr anchor="t" anchorCtr="0">
            <a:sp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040243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9" y="1628775"/>
            <a:ext cx="5543996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1291B-F0CF-B694-1D67-1103E645F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628775"/>
            <a:ext cx="5543997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2BB65-FC8B-4DA2-9CD2-87D6DB15FF78}" type="datetime1">
              <a:rPr lang="fi-FI" noProof="0" smtClean="0"/>
              <a:t>12.1.2023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623784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1AF6C-A8F2-8B1F-3829-5C11DD5BA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9" y="1628800"/>
            <a:ext cx="5543995" cy="57633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17F7F-1433-10E5-04D5-0E673FC18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9" y="2204864"/>
            <a:ext cx="5543995" cy="388796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68D6B2-8031-5CD8-60CC-0E7AF2B5E7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016" y="1628800"/>
            <a:ext cx="5543997" cy="57633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1CFEB5-AAD0-D485-43A0-4E88546F68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6" y="2204864"/>
            <a:ext cx="5543997" cy="388796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E647C8-E6F3-DA33-CDFC-03278D1B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5BE7-B359-4A61-9B12-B910FE143CF5}" type="datetime1">
              <a:rPr lang="fi-FI" noProof="0" smtClean="0"/>
              <a:t>12.1.2023</a:t>
            </a:fld>
            <a:endParaRPr lang="fi-FI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6C7C1-463A-8E2E-E815-A540C8B20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A7C553-4260-5B3C-9349-0A103FEFB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393B79B-E381-B636-A806-AF96793F7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0861017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1AF6C-A8F2-8B1F-3829-5C11DD5BA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90" y="1628800"/>
            <a:ext cx="11376023" cy="57633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17F7F-1433-10E5-04D5-0E673FC18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9" y="2204864"/>
            <a:ext cx="11376024" cy="388796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E647C8-E6F3-DA33-CDFC-03278D1B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045D-7B6F-47F2-AAED-93818CEB80A2}" type="datetime1">
              <a:rPr lang="fi-FI" noProof="0" smtClean="0"/>
              <a:t>12.1.2023</a:t>
            </a:fld>
            <a:endParaRPr lang="fi-FI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6C7C1-463A-8E2E-E815-A540C8B20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A7C553-4260-5B3C-9349-0A103FEFB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393B79B-E381-B636-A806-AF96793F7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3162767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9" y="1628775"/>
            <a:ext cx="5111751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C334-EC69-4B35-8DAA-CA53210A44B2}" type="datetime1">
              <a:rPr lang="fi-FI" noProof="0" smtClean="0"/>
              <a:t>12.1.2023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08663" y="1628775"/>
            <a:ext cx="5975351" cy="44640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75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fi-FI" noProof="0"/>
              <a:t>Lisää kuva</a:t>
            </a:r>
          </a:p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90532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2976-F00B-44C6-970C-9B9C06AF5AF7}" type="datetime1">
              <a:rPr lang="fi-FI" noProof="0" smtClean="0"/>
              <a:t>12.1.2023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08663" y="1628775"/>
            <a:ext cx="5975351" cy="44640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75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fi-FI" noProof="0"/>
              <a:t>Lisää kuva</a:t>
            </a:r>
          </a:p>
          <a:p>
            <a:endParaRPr lang="fi-FI" noProof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B3349D6-A24C-7582-3528-FE7291268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9" y="1628800"/>
            <a:ext cx="5111947" cy="57633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78EB7E6-96D9-B941-05A5-DBD7E4BE8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9" y="2204864"/>
            <a:ext cx="5111947" cy="388796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330812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9" y="2060575"/>
            <a:ext cx="5111751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61E8D-AAA8-4EEE-87D7-9AF92137B558}" type="datetime1">
              <a:rPr lang="fi-FI" noProof="0" smtClean="0"/>
              <a:t>12.1.2023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08663" y="333375"/>
            <a:ext cx="5975351" cy="57594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75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673738-0205-57FC-6748-D7BD974C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334800"/>
            <a:ext cx="5111948" cy="1436220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9678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7988" y="333375"/>
            <a:ext cx="5975351" cy="57594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75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2" y="333377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7502" y="2060575"/>
            <a:ext cx="5111751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06AB-A049-4CC7-9055-513EF08B5BCC}" type="datetime1">
              <a:rPr lang="fi-FI" noProof="0" smtClean="0"/>
              <a:t>12.1.2023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34236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kuvall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08664" y="0"/>
            <a:ext cx="6383337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75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333377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9" y="2060575"/>
            <a:ext cx="5111751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F711-B6CD-4058-8CDE-52BA3DEEDDB1}" type="datetime1">
              <a:rPr lang="fi-FI" noProof="0" smtClean="0"/>
              <a:t>12.1.2023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54C5033-1457-FB5E-5116-A846EFC961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503213" y="6308625"/>
            <a:ext cx="280800" cy="21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8857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"/>
            <a:ext cx="6383339" cy="6857999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75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2" y="333377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7502" y="2060575"/>
            <a:ext cx="5111751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A304-BC46-45ED-BAC9-BCA19983297C}" type="datetime1">
              <a:rPr lang="fi-FI" noProof="0" smtClean="0"/>
              <a:t>12.1.2023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388365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1" y="2060577"/>
            <a:ext cx="9791700" cy="2304529"/>
          </a:xfrm>
        </p:spPr>
        <p:txBody>
          <a:bodyPr anchor="t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1" y="4509120"/>
            <a:ext cx="9791700" cy="864096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23ACD7-19E0-4C39-BFE6-3F9D91CB8C13}" type="datetime1">
              <a:rPr lang="fi-FI" noProof="0" smtClean="0"/>
              <a:t>12.1.2023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9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35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9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/>
            </a:lvl2pPr>
            <a:lvl3pPr marL="0" indent="0">
              <a:spcBef>
                <a:spcPts val="0"/>
              </a:spcBef>
              <a:buFontTx/>
              <a:buNone/>
              <a:defRPr sz="1200"/>
            </a:lvl3pPr>
            <a:lvl4pPr marL="0" indent="0">
              <a:spcBef>
                <a:spcPts val="0"/>
              </a:spcBef>
              <a:buFontTx/>
              <a:buNone/>
              <a:defRPr sz="1200"/>
            </a:lvl4pPr>
            <a:lvl5pPr marL="0" indent="0">
              <a:spcBef>
                <a:spcPts val="0"/>
              </a:spcBef>
              <a:buFontTx/>
              <a:buNone/>
              <a:defRPr sz="1200"/>
            </a:lvl5pPr>
            <a:lvl6pPr marL="0" indent="0">
              <a:spcBef>
                <a:spcPts val="0"/>
              </a:spcBef>
              <a:buFontTx/>
              <a:buNone/>
              <a:defRPr sz="1200"/>
            </a:lvl6pPr>
            <a:lvl7pPr marL="0" indent="0">
              <a:spcBef>
                <a:spcPts val="0"/>
              </a:spcBef>
              <a:buFontTx/>
              <a:buNone/>
              <a:defRPr sz="1200"/>
            </a:lvl7pPr>
            <a:lvl8pPr marL="0" indent="0">
              <a:spcBef>
                <a:spcPts val="0"/>
              </a:spcBef>
              <a:buFontTx/>
              <a:buNone/>
              <a:defRPr sz="1200"/>
            </a:lvl8pPr>
            <a:lvl9pPr marL="0" indent="0">
              <a:spcBef>
                <a:spcPts val="0"/>
              </a:spcBef>
              <a:buFontTx/>
              <a:buNone/>
              <a:defRPr sz="12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9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/>
            </a:lvl2pPr>
            <a:lvl3pPr marL="0" indent="0">
              <a:spcBef>
                <a:spcPts val="0"/>
              </a:spcBef>
              <a:buFontTx/>
              <a:buNone/>
              <a:defRPr sz="1200"/>
            </a:lvl3pPr>
            <a:lvl4pPr marL="0" indent="0">
              <a:spcBef>
                <a:spcPts val="0"/>
              </a:spcBef>
              <a:buFontTx/>
              <a:buNone/>
              <a:defRPr sz="1200"/>
            </a:lvl4pPr>
            <a:lvl5pPr marL="0" indent="0">
              <a:spcBef>
                <a:spcPts val="0"/>
              </a:spcBef>
              <a:buFontTx/>
              <a:buNone/>
              <a:defRPr sz="1200"/>
            </a:lvl5pPr>
            <a:lvl6pPr marL="0" indent="0">
              <a:spcBef>
                <a:spcPts val="0"/>
              </a:spcBef>
              <a:buFontTx/>
              <a:buNone/>
              <a:defRPr sz="1200"/>
            </a:lvl6pPr>
            <a:lvl7pPr marL="0" indent="0">
              <a:spcBef>
                <a:spcPts val="0"/>
              </a:spcBef>
              <a:buFontTx/>
              <a:buNone/>
              <a:defRPr sz="1200"/>
            </a:lvl7pPr>
            <a:lvl8pPr marL="0" indent="0">
              <a:spcBef>
                <a:spcPts val="0"/>
              </a:spcBef>
              <a:buFontTx/>
              <a:buNone/>
              <a:defRPr sz="1200"/>
            </a:lvl8pPr>
            <a:lvl9pPr marL="0" indent="0">
              <a:spcBef>
                <a:spcPts val="0"/>
              </a:spcBef>
              <a:buFontTx/>
              <a:buNone/>
              <a:defRPr sz="12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25376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56" userDrawn="1">
          <p15:clr>
            <a:srgbClr val="FBAE40"/>
          </p15:clr>
        </p15:guide>
        <p15:guide id="4" pos="6924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333377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9" y="2060575"/>
            <a:ext cx="5111751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8FDE-EFF4-4AA9-AD5C-466D6D830DEE}" type="datetime1">
              <a:rPr lang="fi-FI" noProof="0" smtClean="0"/>
              <a:t>12.1.2023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770247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333377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9" y="2060575"/>
            <a:ext cx="5111751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C46A-C7A4-465F-A581-FEFB66409155}" type="datetime1">
              <a:rPr lang="fi-FI" noProof="0" smtClean="0"/>
              <a:t>12.1.2023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52540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333377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9" y="2060575"/>
            <a:ext cx="5111751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E953-31E3-4AD1-9A35-1AED2FE3D1FB}" type="datetime1">
              <a:rPr lang="fi-FI" noProof="0" smtClean="0"/>
              <a:t>12.1.2023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08482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0C9D-0055-4024-9B75-2C5B041A8EDB}" type="datetime1">
              <a:rPr lang="fi-FI" noProof="0" smtClean="0"/>
              <a:t>12.1.2023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7989" y="1628775"/>
            <a:ext cx="11376025" cy="44640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75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866369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9" y="1628775"/>
            <a:ext cx="3599780" cy="4464050"/>
          </a:xfrm>
          <a:solidFill>
            <a:srgbClr val="CFD9E2"/>
          </a:solidFill>
        </p:spPr>
        <p:txBody>
          <a:bodyPr lIns="216000" tIns="936000" rIns="216000" bIns="216000"/>
          <a:lstStyle>
            <a:lvl1pPr>
              <a:defRPr sz="1200"/>
            </a:lvl1pPr>
            <a:lvl2pPr>
              <a:defRPr sz="1200"/>
            </a:lvl2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1291B-F0CF-B694-1D67-1103E645F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802" y="1628775"/>
            <a:ext cx="3600399" cy="4464050"/>
          </a:xfrm>
          <a:solidFill>
            <a:srgbClr val="CFD9E2"/>
          </a:solidFill>
        </p:spPr>
        <p:txBody>
          <a:bodyPr lIns="216000" tIns="936000" rIns="216000" bIns="216000"/>
          <a:lstStyle>
            <a:lvl1pPr>
              <a:defRPr sz="1200"/>
            </a:lvl1pPr>
            <a:lvl2pPr>
              <a:defRPr sz="1200"/>
            </a:lvl2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2097-5965-4F93-98BE-7229F9ACA589}" type="datetime1">
              <a:rPr lang="fi-FI" noProof="0" smtClean="0"/>
              <a:t>12.1.2023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0365739-1DC8-C9DA-BDEC-DDC2A6395CC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84232" y="1628775"/>
            <a:ext cx="3599781" cy="4464050"/>
          </a:xfrm>
          <a:solidFill>
            <a:srgbClr val="CFD9E2"/>
          </a:solidFill>
        </p:spPr>
        <p:txBody>
          <a:bodyPr lIns="216000" tIns="936000" rIns="216000" bIns="216000"/>
          <a:lstStyle>
            <a:lvl1pPr>
              <a:defRPr sz="1200"/>
            </a:lvl1pPr>
            <a:lvl2pPr>
              <a:defRPr sz="1200"/>
            </a:lvl2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9257046-7365-CE0F-5CEA-0410AC02569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23392" y="1844824"/>
            <a:ext cx="3168352" cy="57606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350" b="0">
                <a:solidFill>
                  <a:schemeClr val="accent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7DCF637-F9C0-1D58-F7C4-84E8D83055D7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511824" y="1844824"/>
            <a:ext cx="3168352" cy="57606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350" b="0">
                <a:solidFill>
                  <a:schemeClr val="accent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BC38343-06F5-5344-B173-DE8E4E537803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400256" y="1844824"/>
            <a:ext cx="3168352" cy="57606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350" b="0">
                <a:solidFill>
                  <a:schemeClr val="accent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996567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2A682-F7DD-1E81-4AED-221522F45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5E549D-7DD7-D2EF-0EA6-2A1DA6A90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E912-11A1-471B-A2BB-323C5E9D187A}" type="datetime1">
              <a:rPr lang="fi-FI" noProof="0" smtClean="0"/>
              <a:t>12.1.2023</a:t>
            </a:fld>
            <a:endParaRPr lang="fi-FI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FB582-D5BC-AD1E-1505-83B6D0804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27422B-941A-877D-60C4-0B2A653E6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5924386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2D486F-EB23-3F8A-8E15-DE5BADB78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3353-484D-4B08-9CC1-8AB414FC0D20}" type="datetime1">
              <a:rPr lang="fi-FI" noProof="0" smtClean="0"/>
              <a:t>12.1.2023</a:t>
            </a:fld>
            <a:endParaRPr lang="fi-FI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124ADB-D299-4DCB-4345-9AEF4E46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0F52B-64BF-55A1-2E40-332464A3D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0610338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0151" y="2060577"/>
            <a:ext cx="9791700" cy="2592561"/>
          </a:xfrm>
        </p:spPr>
        <p:txBody>
          <a:bodyPr anchor="b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 viesti.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D40C8C0-8B0A-4618-A571-1E264A9FC62C}" type="datetime1">
              <a:rPr lang="fi-FI" noProof="0" smtClean="0"/>
              <a:t>12.1.2023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9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35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8589" y="4797152"/>
            <a:ext cx="9793263" cy="129614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/>
            </a:lvl2pPr>
            <a:lvl3pPr marL="0" indent="0">
              <a:spcBef>
                <a:spcPts val="0"/>
              </a:spcBef>
              <a:buFontTx/>
              <a:buNone/>
              <a:defRPr sz="1200"/>
            </a:lvl3pPr>
            <a:lvl4pPr marL="0" indent="0">
              <a:spcBef>
                <a:spcPts val="0"/>
              </a:spcBef>
              <a:buFontTx/>
              <a:buNone/>
              <a:defRPr sz="1200"/>
            </a:lvl4pPr>
            <a:lvl5pPr marL="0" indent="0">
              <a:spcBef>
                <a:spcPts val="0"/>
              </a:spcBef>
              <a:buFontTx/>
              <a:buNone/>
              <a:defRPr sz="1200"/>
            </a:lvl5pPr>
            <a:lvl6pPr marL="0" indent="0">
              <a:spcBef>
                <a:spcPts val="0"/>
              </a:spcBef>
              <a:buFontTx/>
              <a:buNone/>
              <a:defRPr sz="1200"/>
            </a:lvl6pPr>
            <a:lvl7pPr marL="0" indent="0">
              <a:spcBef>
                <a:spcPts val="0"/>
              </a:spcBef>
              <a:buFontTx/>
              <a:buNone/>
              <a:defRPr sz="1200"/>
            </a:lvl7pPr>
            <a:lvl8pPr marL="0" indent="0">
              <a:spcBef>
                <a:spcPts val="0"/>
              </a:spcBef>
              <a:buFontTx/>
              <a:buNone/>
              <a:defRPr sz="1200"/>
            </a:lvl8pPr>
            <a:lvl9pPr marL="0" indent="0">
              <a:spcBef>
                <a:spcPts val="0"/>
              </a:spcBef>
              <a:buFontTx/>
              <a:buNone/>
              <a:defRPr sz="1200"/>
            </a:lvl9pPr>
          </a:lstStyle>
          <a:p>
            <a:pPr lvl="0"/>
            <a:r>
              <a:rPr lang="fi-FI" noProof="0"/>
              <a:t>Yhteystiedot</a:t>
            </a:r>
          </a:p>
        </p:txBody>
      </p:sp>
    </p:spTree>
    <p:extLst>
      <p:ext uri="{BB962C8B-B14F-4D97-AF65-F5344CB8AC3E}">
        <p14:creationId xmlns:p14="http://schemas.microsoft.com/office/powerpoint/2010/main" val="2730378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56" userDrawn="1">
          <p15:clr>
            <a:srgbClr val="FBAE40"/>
          </p15:clr>
        </p15:guide>
        <p15:guide id="4" pos="6924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0151" y="2060577"/>
            <a:ext cx="9791700" cy="2592561"/>
          </a:xfrm>
        </p:spPr>
        <p:txBody>
          <a:bodyPr anchor="b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 viesti.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6A097ED-D579-4A28-8F5C-6F93EA0B4578}" type="datetime1">
              <a:rPr lang="fi-FI" noProof="0" smtClean="0"/>
              <a:t>12.1.2023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9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35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8589" y="4797152"/>
            <a:ext cx="9793263" cy="129614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/>
            </a:lvl2pPr>
            <a:lvl3pPr marL="0" indent="0">
              <a:spcBef>
                <a:spcPts val="0"/>
              </a:spcBef>
              <a:buFontTx/>
              <a:buNone/>
              <a:defRPr sz="1200"/>
            </a:lvl3pPr>
            <a:lvl4pPr marL="0" indent="0">
              <a:spcBef>
                <a:spcPts val="0"/>
              </a:spcBef>
              <a:buFontTx/>
              <a:buNone/>
              <a:defRPr sz="1200"/>
            </a:lvl4pPr>
            <a:lvl5pPr marL="0" indent="0">
              <a:spcBef>
                <a:spcPts val="0"/>
              </a:spcBef>
              <a:buFontTx/>
              <a:buNone/>
              <a:defRPr sz="1200"/>
            </a:lvl5pPr>
            <a:lvl6pPr marL="0" indent="0">
              <a:spcBef>
                <a:spcPts val="0"/>
              </a:spcBef>
              <a:buFontTx/>
              <a:buNone/>
              <a:defRPr sz="1200"/>
            </a:lvl6pPr>
            <a:lvl7pPr marL="0" indent="0">
              <a:spcBef>
                <a:spcPts val="0"/>
              </a:spcBef>
              <a:buFontTx/>
              <a:buNone/>
              <a:defRPr sz="1200"/>
            </a:lvl7pPr>
            <a:lvl8pPr marL="0" indent="0">
              <a:spcBef>
                <a:spcPts val="0"/>
              </a:spcBef>
              <a:buFontTx/>
              <a:buNone/>
              <a:defRPr sz="1200"/>
            </a:lvl8pPr>
            <a:lvl9pPr marL="0" indent="0">
              <a:spcBef>
                <a:spcPts val="0"/>
              </a:spcBef>
              <a:buFontTx/>
              <a:buNone/>
              <a:defRPr sz="1200"/>
            </a:lvl9pPr>
          </a:lstStyle>
          <a:p>
            <a:pPr lvl="0"/>
            <a:r>
              <a:rPr lang="fi-FI" noProof="0"/>
              <a:t>Yhteystiedot</a:t>
            </a:r>
          </a:p>
        </p:txBody>
      </p:sp>
    </p:spTree>
    <p:extLst>
      <p:ext uri="{BB962C8B-B14F-4D97-AF65-F5344CB8AC3E}">
        <p14:creationId xmlns:p14="http://schemas.microsoft.com/office/powerpoint/2010/main" val="2918961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56" userDrawn="1">
          <p15:clr>
            <a:srgbClr val="FBAE40"/>
          </p15:clr>
        </p15:guide>
        <p15:guide id="4" pos="6924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0151" y="2060577"/>
            <a:ext cx="9791700" cy="2592561"/>
          </a:xfrm>
        </p:spPr>
        <p:txBody>
          <a:bodyPr anchor="b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 viesti.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ED75837-762A-4108-9E87-A69B137EC038}" type="datetime1">
              <a:rPr lang="fi-FI" noProof="0" smtClean="0"/>
              <a:t>12.1.2023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9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35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8589" y="4797152"/>
            <a:ext cx="9793263" cy="129614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/>
            </a:lvl2pPr>
            <a:lvl3pPr marL="0" indent="0">
              <a:spcBef>
                <a:spcPts val="0"/>
              </a:spcBef>
              <a:buFontTx/>
              <a:buNone/>
              <a:defRPr sz="1200"/>
            </a:lvl3pPr>
            <a:lvl4pPr marL="0" indent="0">
              <a:spcBef>
                <a:spcPts val="0"/>
              </a:spcBef>
              <a:buFontTx/>
              <a:buNone/>
              <a:defRPr sz="1200"/>
            </a:lvl4pPr>
            <a:lvl5pPr marL="0" indent="0">
              <a:spcBef>
                <a:spcPts val="0"/>
              </a:spcBef>
              <a:buFontTx/>
              <a:buNone/>
              <a:defRPr sz="1200"/>
            </a:lvl5pPr>
            <a:lvl6pPr marL="0" indent="0">
              <a:spcBef>
                <a:spcPts val="0"/>
              </a:spcBef>
              <a:buFontTx/>
              <a:buNone/>
              <a:defRPr sz="1200"/>
            </a:lvl6pPr>
            <a:lvl7pPr marL="0" indent="0">
              <a:spcBef>
                <a:spcPts val="0"/>
              </a:spcBef>
              <a:buFontTx/>
              <a:buNone/>
              <a:defRPr sz="1200"/>
            </a:lvl7pPr>
            <a:lvl8pPr marL="0" indent="0">
              <a:spcBef>
                <a:spcPts val="0"/>
              </a:spcBef>
              <a:buFontTx/>
              <a:buNone/>
              <a:defRPr sz="1200"/>
            </a:lvl8pPr>
            <a:lvl9pPr marL="0" indent="0">
              <a:spcBef>
                <a:spcPts val="0"/>
              </a:spcBef>
              <a:buFontTx/>
              <a:buNone/>
              <a:defRPr sz="1200"/>
            </a:lvl9pPr>
          </a:lstStyle>
          <a:p>
            <a:pPr lvl="0"/>
            <a:r>
              <a:rPr lang="fi-FI" noProof="0"/>
              <a:t>Yhteystiedot</a:t>
            </a:r>
          </a:p>
        </p:txBody>
      </p:sp>
    </p:spTree>
    <p:extLst>
      <p:ext uri="{BB962C8B-B14F-4D97-AF65-F5344CB8AC3E}">
        <p14:creationId xmlns:p14="http://schemas.microsoft.com/office/powerpoint/2010/main" val="2569933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56" userDrawn="1">
          <p15:clr>
            <a:srgbClr val="FBAE40"/>
          </p15:clr>
        </p15:guide>
        <p15:guide id="4" pos="69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Kuval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931121-A866-0128-FA48-AD9BBB41210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750"/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kuva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1" y="2060575"/>
            <a:ext cx="9791700" cy="553998"/>
          </a:xfrm>
        </p:spPr>
        <p:txBody>
          <a:bodyPr anchor="t" anchorCtr="0">
            <a:sp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1" y="4509120"/>
            <a:ext cx="9791700" cy="864096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E3DCB49-0962-4593-8259-E2CB28448FB1}" type="datetime1">
              <a:rPr lang="fi-FI" noProof="0" smtClean="0"/>
              <a:t>12.1.2023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9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/>
            </a:lvl2pPr>
            <a:lvl3pPr marL="0" indent="0">
              <a:spcBef>
                <a:spcPts val="0"/>
              </a:spcBef>
              <a:buFontTx/>
              <a:buNone/>
              <a:defRPr sz="1200"/>
            </a:lvl3pPr>
            <a:lvl4pPr marL="0" indent="0">
              <a:spcBef>
                <a:spcPts val="0"/>
              </a:spcBef>
              <a:buFontTx/>
              <a:buNone/>
              <a:defRPr sz="1200"/>
            </a:lvl4pPr>
            <a:lvl5pPr marL="0" indent="0">
              <a:spcBef>
                <a:spcPts val="0"/>
              </a:spcBef>
              <a:buFontTx/>
              <a:buNone/>
              <a:defRPr sz="1200"/>
            </a:lvl5pPr>
            <a:lvl6pPr marL="0" indent="0">
              <a:spcBef>
                <a:spcPts val="0"/>
              </a:spcBef>
              <a:buFontTx/>
              <a:buNone/>
              <a:defRPr sz="1200"/>
            </a:lvl6pPr>
            <a:lvl7pPr marL="0" indent="0">
              <a:spcBef>
                <a:spcPts val="0"/>
              </a:spcBef>
              <a:buFontTx/>
              <a:buNone/>
              <a:defRPr sz="1200"/>
            </a:lvl7pPr>
            <a:lvl8pPr marL="0" indent="0">
              <a:spcBef>
                <a:spcPts val="0"/>
              </a:spcBef>
              <a:buFontTx/>
              <a:buNone/>
              <a:defRPr sz="1200"/>
            </a:lvl8pPr>
            <a:lvl9pPr marL="0" indent="0">
              <a:spcBef>
                <a:spcPts val="0"/>
              </a:spcBef>
              <a:buFontTx/>
              <a:buNone/>
              <a:defRPr sz="12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9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/>
            </a:lvl2pPr>
            <a:lvl3pPr marL="0" indent="0">
              <a:spcBef>
                <a:spcPts val="0"/>
              </a:spcBef>
              <a:buFontTx/>
              <a:buNone/>
              <a:defRPr sz="1200"/>
            </a:lvl3pPr>
            <a:lvl4pPr marL="0" indent="0">
              <a:spcBef>
                <a:spcPts val="0"/>
              </a:spcBef>
              <a:buFontTx/>
              <a:buNone/>
              <a:defRPr sz="1200"/>
            </a:lvl4pPr>
            <a:lvl5pPr marL="0" indent="0">
              <a:spcBef>
                <a:spcPts val="0"/>
              </a:spcBef>
              <a:buFontTx/>
              <a:buNone/>
              <a:defRPr sz="1200"/>
            </a:lvl5pPr>
            <a:lvl6pPr marL="0" indent="0">
              <a:spcBef>
                <a:spcPts val="0"/>
              </a:spcBef>
              <a:buFontTx/>
              <a:buNone/>
              <a:defRPr sz="1200"/>
            </a:lvl6pPr>
            <a:lvl7pPr marL="0" indent="0">
              <a:spcBef>
                <a:spcPts val="0"/>
              </a:spcBef>
              <a:buFontTx/>
              <a:buNone/>
              <a:defRPr sz="1200"/>
            </a:lvl7pPr>
            <a:lvl8pPr marL="0" indent="0">
              <a:spcBef>
                <a:spcPts val="0"/>
              </a:spcBef>
              <a:buFontTx/>
              <a:buNone/>
              <a:defRPr sz="1200"/>
            </a:lvl8pPr>
            <a:lvl9pPr marL="0" indent="0">
              <a:spcBef>
                <a:spcPts val="0"/>
              </a:spcBef>
              <a:buFontTx/>
              <a:buNone/>
              <a:defRPr sz="12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0398102-3604-6A5F-7F35-09904E7C9F3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7988" y="333375"/>
            <a:ext cx="2325600" cy="504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97913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56" userDrawn="1">
          <p15:clr>
            <a:srgbClr val="FBAE40"/>
          </p15:clr>
        </p15:guide>
        <p15:guide id="4" pos="6924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82A4133-4C9E-4272-A106-786A8FF8F151}" type="datetime1">
              <a:rPr lang="fi-FI" noProof="0" smtClean="0"/>
              <a:t>12.1.2023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106375" y="2780928"/>
            <a:ext cx="5979251" cy="1296144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642344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56" userDrawn="1">
          <p15:clr>
            <a:srgbClr val="FBAE40"/>
          </p15:clr>
        </p15:guide>
        <p15:guide id="4" pos="6924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079068" y="0"/>
            <a:ext cx="6112933" cy="6858000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&lt;Lisää kuva </a:t>
            </a:r>
            <a:r>
              <a:rPr lang="fi-FI" dirty="0" err="1"/>
              <a:t>napsautamalla</a:t>
            </a:r>
            <a:r>
              <a:rPr lang="fi-FI" dirty="0"/>
              <a:t>&gt;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517" y="3101002"/>
            <a:ext cx="5363817" cy="1657210"/>
          </a:xfrm>
        </p:spPr>
        <p:txBody>
          <a:bodyPr anchor="b">
            <a:normAutofit/>
          </a:bodyPr>
          <a:lstStyle>
            <a:lvl1pPr algn="l">
              <a:lnSpc>
                <a:spcPts val="4320"/>
              </a:lnSpc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&lt;Lisää otsikko&gt;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517" y="5393629"/>
            <a:ext cx="4925391" cy="1325218"/>
          </a:xfrm>
        </p:spPr>
        <p:txBody>
          <a:bodyPr>
            <a:normAutofit/>
          </a:bodyPr>
          <a:lstStyle>
            <a:lvl1pPr marL="0" indent="0" algn="l">
              <a:lnSpc>
                <a:spcPts val="1260"/>
              </a:lnSpc>
              <a:spcBef>
                <a:spcPts val="300"/>
              </a:spcBef>
              <a:buNone/>
              <a:defRPr sz="1050" b="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fi-FI" noProof="0" dirty="0"/>
              <a:t>&lt;Lisää esittäjän ja tilaisuuden tiedot&gt;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00" y="400055"/>
            <a:ext cx="4665600" cy="779743"/>
          </a:xfrm>
          <a:prstGeom prst="rect">
            <a:avLst/>
          </a:prstGeom>
        </p:spPr>
      </p:pic>
      <p:sp>
        <p:nvSpPr>
          <p:cNvPr id="8" name="Rectangle 8"/>
          <p:cNvSpPr/>
          <p:nvPr userDrawn="1"/>
        </p:nvSpPr>
        <p:spPr>
          <a:xfrm>
            <a:off x="12329491" y="-2"/>
            <a:ext cx="2492820" cy="3060000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50" b="1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128588" marR="0" lvl="0" indent="-128588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2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750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Jos haluat vaihtaa aloitussivulle kuvan, käytä tätä pohjaa. </a:t>
            </a:r>
          </a:p>
          <a:p>
            <a:pPr marL="128588" marR="0" lvl="0" indent="-128588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2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750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Napsauta hiiren oikealla painikkeella dian oikeassa laidassa sijaitsevaa kuvaa ja valitse ”Muuta kuva”. </a:t>
            </a:r>
          </a:p>
          <a:p>
            <a:pPr marL="128588" marR="0" lvl="0" indent="-128588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2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750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Voit hakea mieleisesi kuvan P:lle tallennettavasta valikoimasta valmiiksi käsiteltyjä kuvia. </a:t>
            </a:r>
          </a:p>
          <a:p>
            <a:pPr marL="128588" marR="0" lvl="0" indent="-128588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2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750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Etusivun kuvakokonaisuus muodostuu aina kolmesta suunnikkaasta, älä käytä tässä muunlaisia kuvia.</a:t>
            </a:r>
          </a:p>
        </p:txBody>
      </p:sp>
    </p:spTree>
    <p:extLst>
      <p:ext uri="{BB962C8B-B14F-4D97-AF65-F5344CB8AC3E}">
        <p14:creationId xmlns:p14="http://schemas.microsoft.com/office/powerpoint/2010/main" val="13532055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 / piir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811" y="325370"/>
            <a:ext cx="11222381" cy="1260000"/>
          </a:xfrm>
        </p:spPr>
        <p:txBody>
          <a:bodyPr>
            <a:normAutofit/>
          </a:bodyPr>
          <a:lstStyle>
            <a:lvl1pPr algn="l">
              <a:lnSpc>
                <a:spcPts val="2700"/>
              </a:lnSpc>
              <a:defRPr sz="2400" b="1" baseline="0"/>
            </a:lvl1pPr>
          </a:lstStyle>
          <a:p>
            <a:r>
              <a:rPr lang="fi-FI" noProof="0" dirty="0"/>
              <a:t>&lt;Lisää otsikko&gt;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 hasCustomPrompt="1"/>
          </p:nvPr>
        </p:nvSpPr>
        <p:spPr>
          <a:xfrm>
            <a:off x="484811" y="1616904"/>
            <a:ext cx="11222381" cy="4352400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&lt;Lisää kaavio napsauttamalla&gt;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2329491" y="-1"/>
            <a:ext cx="2492820" cy="2862472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50" b="1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128588" marR="0" lvl="0" indent="-128588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2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750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Käytä kaavioiden pohjana tätä diatyyppiä, jossa ei ole graafisia elementtejä oikeassa laidassa. </a:t>
            </a:r>
          </a:p>
          <a:p>
            <a:pPr marL="128588" marR="0" lvl="0" indent="-128588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2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750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Kaavioissa tulee noudattaa </a:t>
            </a:r>
            <a:r>
              <a:rPr kumimoji="0" lang="fi-FI" sz="750" b="0" i="0" u="none" strike="noStrike" kern="1200" cap="none" spc="0" normalizeH="0" baseline="0" noProof="0" dirty="0" err="1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RT:n</a:t>
            </a:r>
            <a:r>
              <a:rPr kumimoji="0" lang="fi-FI" sz="750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 tunnusvärejä eli PowerPointiin ja Exceliin oletuksiksi asetettuja teemavärejä. </a:t>
            </a:r>
          </a:p>
          <a:p>
            <a:pPr marL="128588" marR="0" lvl="0" indent="-128588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2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750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Kaaviot pitää toteuttaa näiden mallien mukaisesti, eikä niissä tule käyttää muita muotoiluja (kolmiulotteisuutta, varjostuksia tms.).</a:t>
            </a:r>
          </a:p>
        </p:txBody>
      </p:sp>
    </p:spTree>
    <p:extLst>
      <p:ext uri="{BB962C8B-B14F-4D97-AF65-F5344CB8AC3E}">
        <p14:creationId xmlns:p14="http://schemas.microsoft.com/office/powerpoint/2010/main" val="4101056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773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809" y="325370"/>
            <a:ext cx="10224000" cy="1260000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2400" b="1" baseline="0"/>
            </a:lvl1pPr>
          </a:lstStyle>
          <a:p>
            <a:r>
              <a:rPr lang="fi-FI" noProof="0" dirty="0"/>
              <a:t>&lt;Lisää otsikko&gt;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84809" y="1520829"/>
            <a:ext cx="5088000" cy="454351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i-FI" sz="1800" baseline="0" noProof="0" dirty="0" smtClean="0">
                <a:solidFill>
                  <a:schemeClr val="tx1"/>
                </a:solidFill>
              </a:defRPr>
            </a:lvl1pPr>
            <a:lvl2pPr>
              <a:defRPr lang="fi-FI" sz="1650" noProof="0" dirty="0" smtClean="0">
                <a:solidFill>
                  <a:schemeClr val="tx1"/>
                </a:solidFill>
              </a:defRPr>
            </a:lvl2pPr>
            <a:lvl3pPr>
              <a:defRPr lang="fi-FI" sz="1500" noProof="0" dirty="0" smtClean="0">
                <a:solidFill>
                  <a:schemeClr val="tx1"/>
                </a:solidFill>
              </a:defRPr>
            </a:lvl3pPr>
            <a:lvl4pPr>
              <a:defRPr lang="fi-FI" sz="1350" noProof="0" dirty="0" smtClean="0">
                <a:solidFill>
                  <a:schemeClr val="tx1"/>
                </a:solidFill>
              </a:defRPr>
            </a:lvl4pPr>
            <a:lvl5pPr>
              <a:defRPr lang="fi-FI" sz="1350" noProof="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&lt;Lisää tekstiä&gt;</a:t>
            </a:r>
          </a:p>
          <a:p>
            <a:pPr marL="267891" lvl="1">
              <a:buFont typeface="Calibri" panose="020F0502020204030204" pitchFamily="34" charset="0"/>
              <a:buChar char="‐"/>
            </a:pPr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marL="407194" lvl="2">
              <a:buFont typeface="Calibri" panose="020F0502020204030204" pitchFamily="34" charset="0"/>
              <a:buChar char="‐"/>
            </a:pPr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marL="536972" lvl="3">
              <a:buFont typeface="Calibri" panose="020F0502020204030204" pitchFamily="34" charset="0"/>
              <a:buChar char="‐"/>
            </a:pPr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marL="676275" lvl="4">
              <a:buFont typeface="Calibri" panose="020F0502020204030204" pitchFamily="34" charset="0"/>
              <a:buChar char="‐"/>
            </a:pPr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5812809" y="1600341"/>
            <a:ext cx="4896000" cy="4500000"/>
          </a:xfrm>
        </p:spPr>
        <p:txBody>
          <a:bodyPr>
            <a:normAutofit/>
          </a:bodyPr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&lt;Lisää kuva napsauttamalla&gt;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73" r="24951"/>
          <a:stretch/>
        </p:blipFill>
        <p:spPr>
          <a:xfrm>
            <a:off x="10924033" y="0"/>
            <a:ext cx="1267968" cy="568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826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dia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8535" y="2006602"/>
            <a:ext cx="11314932" cy="880537"/>
          </a:xfrm>
        </p:spPr>
        <p:txBody>
          <a:bodyPr anchor="ctr">
            <a:normAutofit/>
          </a:bodyPr>
          <a:lstStyle>
            <a:lvl1pPr algn="ctr">
              <a:lnSpc>
                <a:spcPts val="4320"/>
              </a:lnSpc>
              <a:defRPr sz="27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&lt;Lisää tekstiä&gt;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5" y="3462133"/>
            <a:ext cx="12192000" cy="31463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00" y="400055"/>
            <a:ext cx="4665600" cy="7797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2329491" y="-1"/>
            <a:ext cx="2492820" cy="1338471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50" b="1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128588" marR="0" lvl="0" indent="-128588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2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750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Voit päättää esityksesi tähän lopetusdiaan, jossa on </a:t>
            </a:r>
            <a:r>
              <a:rPr kumimoji="0" lang="fi-FI" sz="750" b="0" i="0" u="none" strike="noStrike" kern="1200" cap="none" spc="0" normalizeH="0" baseline="0" noProof="0" dirty="0" err="1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RT:n</a:t>
            </a:r>
            <a:r>
              <a:rPr kumimoji="0" lang="fi-FI" sz="750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 tuttu </a:t>
            </a:r>
            <a:r>
              <a:rPr kumimoji="0" lang="fi-FI" sz="750" b="0" i="0" u="none" strike="noStrike" kern="1200" cap="none" spc="0" normalizeH="0" baseline="0" noProof="0" dirty="0" err="1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slogan</a:t>
            </a:r>
            <a:r>
              <a:rPr kumimoji="0" lang="fi-FI" sz="750" b="0" i="0" u="none" strike="noStrike" kern="1200" cap="none" spc="0" normalizeH="0" baseline="0" noProof="0" dirty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 ja graafisista elementeistä koostuva kaupunkisiluetti.</a:t>
            </a:r>
          </a:p>
        </p:txBody>
      </p:sp>
    </p:spTree>
    <p:extLst>
      <p:ext uri="{BB962C8B-B14F-4D97-AF65-F5344CB8AC3E}">
        <p14:creationId xmlns:p14="http://schemas.microsoft.com/office/powerpoint/2010/main" val="774862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1661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94F4-812D-4C07-885E-033740F5F867}" type="datetimeFigureOut">
              <a:rPr lang="fi-FI" smtClean="0"/>
              <a:t>12.1.2023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51D2-994E-4948-8913-7D959F6906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807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Sinin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1" y="2060577"/>
            <a:ext cx="9791700" cy="2304529"/>
          </a:xfrm>
        </p:spPr>
        <p:txBody>
          <a:bodyPr anchor="t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1" y="4509120"/>
            <a:ext cx="9791700" cy="864096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F53F757-9CCF-49A5-9394-FEC071667728}" type="datetime1">
              <a:rPr lang="fi-FI" noProof="0" smtClean="0"/>
              <a:t>12.1.2023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9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35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9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/>
            </a:lvl2pPr>
            <a:lvl3pPr marL="0" indent="0">
              <a:spcBef>
                <a:spcPts val="0"/>
              </a:spcBef>
              <a:buFontTx/>
              <a:buNone/>
              <a:defRPr sz="1200"/>
            </a:lvl3pPr>
            <a:lvl4pPr marL="0" indent="0">
              <a:spcBef>
                <a:spcPts val="0"/>
              </a:spcBef>
              <a:buFontTx/>
              <a:buNone/>
              <a:defRPr sz="1200"/>
            </a:lvl4pPr>
            <a:lvl5pPr marL="0" indent="0">
              <a:spcBef>
                <a:spcPts val="0"/>
              </a:spcBef>
              <a:buFontTx/>
              <a:buNone/>
              <a:defRPr sz="1200"/>
            </a:lvl5pPr>
            <a:lvl6pPr marL="0" indent="0">
              <a:spcBef>
                <a:spcPts val="0"/>
              </a:spcBef>
              <a:buFontTx/>
              <a:buNone/>
              <a:defRPr sz="1200"/>
            </a:lvl6pPr>
            <a:lvl7pPr marL="0" indent="0">
              <a:spcBef>
                <a:spcPts val="0"/>
              </a:spcBef>
              <a:buFontTx/>
              <a:buNone/>
              <a:defRPr sz="1200"/>
            </a:lvl7pPr>
            <a:lvl8pPr marL="0" indent="0">
              <a:spcBef>
                <a:spcPts val="0"/>
              </a:spcBef>
              <a:buFontTx/>
              <a:buNone/>
              <a:defRPr sz="1200"/>
            </a:lvl8pPr>
            <a:lvl9pPr marL="0" indent="0">
              <a:spcBef>
                <a:spcPts val="0"/>
              </a:spcBef>
              <a:buFontTx/>
              <a:buNone/>
              <a:defRPr sz="12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9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/>
            </a:lvl2pPr>
            <a:lvl3pPr marL="0" indent="0">
              <a:spcBef>
                <a:spcPts val="0"/>
              </a:spcBef>
              <a:buFontTx/>
              <a:buNone/>
              <a:defRPr sz="1200"/>
            </a:lvl3pPr>
            <a:lvl4pPr marL="0" indent="0">
              <a:spcBef>
                <a:spcPts val="0"/>
              </a:spcBef>
              <a:buFontTx/>
              <a:buNone/>
              <a:defRPr sz="1200"/>
            </a:lvl4pPr>
            <a:lvl5pPr marL="0" indent="0">
              <a:spcBef>
                <a:spcPts val="0"/>
              </a:spcBef>
              <a:buFontTx/>
              <a:buNone/>
              <a:defRPr sz="1200"/>
            </a:lvl5pPr>
            <a:lvl6pPr marL="0" indent="0">
              <a:spcBef>
                <a:spcPts val="0"/>
              </a:spcBef>
              <a:buFontTx/>
              <a:buNone/>
              <a:defRPr sz="1200"/>
            </a:lvl6pPr>
            <a:lvl7pPr marL="0" indent="0">
              <a:spcBef>
                <a:spcPts val="0"/>
              </a:spcBef>
              <a:buFontTx/>
              <a:buNone/>
              <a:defRPr sz="1200"/>
            </a:lvl7pPr>
            <a:lvl8pPr marL="0" indent="0">
              <a:spcBef>
                <a:spcPts val="0"/>
              </a:spcBef>
              <a:buFontTx/>
              <a:buNone/>
              <a:defRPr sz="1200"/>
            </a:lvl8pPr>
            <a:lvl9pPr marL="0" indent="0">
              <a:spcBef>
                <a:spcPts val="0"/>
              </a:spcBef>
              <a:buFontTx/>
              <a:buNone/>
              <a:defRPr sz="12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00005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56" userDrawn="1">
          <p15:clr>
            <a:srgbClr val="FBAE40"/>
          </p15:clr>
        </p15:guide>
        <p15:guide id="4" pos="692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1" y="2060577"/>
            <a:ext cx="9791700" cy="2304529"/>
          </a:xfrm>
        </p:spPr>
        <p:txBody>
          <a:bodyPr anchor="t" anchorCtr="0"/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1" y="4509120"/>
            <a:ext cx="9791700" cy="864096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1F2930B-30D0-4FF2-8754-DB9756E03D8E}" type="datetime1">
              <a:rPr lang="fi-FI" noProof="0" smtClean="0"/>
              <a:t>12.1.2023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9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35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9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/>
            </a:lvl2pPr>
            <a:lvl3pPr marL="0" indent="0">
              <a:spcBef>
                <a:spcPts val="0"/>
              </a:spcBef>
              <a:buFontTx/>
              <a:buNone/>
              <a:defRPr sz="1200"/>
            </a:lvl3pPr>
            <a:lvl4pPr marL="0" indent="0">
              <a:spcBef>
                <a:spcPts val="0"/>
              </a:spcBef>
              <a:buFontTx/>
              <a:buNone/>
              <a:defRPr sz="1200"/>
            </a:lvl4pPr>
            <a:lvl5pPr marL="0" indent="0">
              <a:spcBef>
                <a:spcPts val="0"/>
              </a:spcBef>
              <a:buFontTx/>
              <a:buNone/>
              <a:defRPr sz="1200"/>
            </a:lvl5pPr>
            <a:lvl6pPr marL="0" indent="0">
              <a:spcBef>
                <a:spcPts val="0"/>
              </a:spcBef>
              <a:buFontTx/>
              <a:buNone/>
              <a:defRPr sz="1200"/>
            </a:lvl6pPr>
            <a:lvl7pPr marL="0" indent="0">
              <a:spcBef>
                <a:spcPts val="0"/>
              </a:spcBef>
              <a:buFontTx/>
              <a:buNone/>
              <a:defRPr sz="1200"/>
            </a:lvl7pPr>
            <a:lvl8pPr marL="0" indent="0">
              <a:spcBef>
                <a:spcPts val="0"/>
              </a:spcBef>
              <a:buFontTx/>
              <a:buNone/>
              <a:defRPr sz="1200"/>
            </a:lvl8pPr>
            <a:lvl9pPr marL="0" indent="0">
              <a:spcBef>
                <a:spcPts val="0"/>
              </a:spcBef>
              <a:buFontTx/>
              <a:buNone/>
              <a:defRPr sz="12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9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/>
            </a:lvl2pPr>
            <a:lvl3pPr marL="0" indent="0">
              <a:spcBef>
                <a:spcPts val="0"/>
              </a:spcBef>
              <a:buFontTx/>
              <a:buNone/>
              <a:defRPr sz="1200"/>
            </a:lvl3pPr>
            <a:lvl4pPr marL="0" indent="0">
              <a:spcBef>
                <a:spcPts val="0"/>
              </a:spcBef>
              <a:buFontTx/>
              <a:buNone/>
              <a:defRPr sz="1200"/>
            </a:lvl4pPr>
            <a:lvl5pPr marL="0" indent="0">
              <a:spcBef>
                <a:spcPts val="0"/>
              </a:spcBef>
              <a:buFontTx/>
              <a:buNone/>
              <a:defRPr sz="1200"/>
            </a:lvl5pPr>
            <a:lvl6pPr marL="0" indent="0">
              <a:spcBef>
                <a:spcPts val="0"/>
              </a:spcBef>
              <a:buFontTx/>
              <a:buNone/>
              <a:defRPr sz="1200"/>
            </a:lvl6pPr>
            <a:lvl7pPr marL="0" indent="0">
              <a:spcBef>
                <a:spcPts val="0"/>
              </a:spcBef>
              <a:buFontTx/>
              <a:buNone/>
              <a:defRPr sz="1200"/>
            </a:lvl7pPr>
            <a:lvl8pPr marL="0" indent="0">
              <a:spcBef>
                <a:spcPts val="0"/>
              </a:spcBef>
              <a:buFontTx/>
              <a:buNone/>
              <a:defRPr sz="1200"/>
            </a:lvl8pPr>
            <a:lvl9pPr marL="0" indent="0">
              <a:spcBef>
                <a:spcPts val="0"/>
              </a:spcBef>
              <a:buFontTx/>
              <a:buNone/>
              <a:defRPr sz="12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71785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56" userDrawn="1">
          <p15:clr>
            <a:srgbClr val="FBAE40"/>
          </p15:clr>
        </p15:guide>
        <p15:guide id="4" pos="692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C85A-24F1-42FC-A430-5CCB5ECDFE40}" type="datetime1">
              <a:rPr lang="fi-FI" noProof="0" smtClean="0"/>
              <a:t>12.1.2023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4445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333377"/>
            <a:ext cx="10008495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10008493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21F1-4B17-44D9-A2DC-8FB9B3CF1958}" type="datetime1">
              <a:rPr lang="fi-FI" noProof="0" smtClean="0"/>
              <a:t>12.1.2023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84360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3F606E-928C-A1F9-8031-179CA03A3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6"/>
            <a:ext cx="11376027" cy="101086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4343F-94E2-0032-C904-C75E566C8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9" y="1628776"/>
            <a:ext cx="11376025" cy="44640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F1F63-EAB0-D155-D368-DB83454D3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9416" y="6381328"/>
            <a:ext cx="1224136" cy="1432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75">
                <a:solidFill>
                  <a:schemeClr val="accent1"/>
                </a:solidFill>
              </a:defRPr>
            </a:lvl1pPr>
          </a:lstStyle>
          <a:p>
            <a:fld id="{3DE18A55-1ED6-4B06-A031-0409E0E36DA0}" type="datetime1">
              <a:rPr lang="fi-FI" noProof="0" smtClean="0"/>
              <a:t>12.1.2023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D72B2-0BA5-C3BE-860A-FF93393EC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3552" y="6381328"/>
            <a:ext cx="8928992" cy="14329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75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84F36-1B4E-8A5C-9166-BF2B0030F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7989" y="6381328"/>
            <a:ext cx="431428" cy="1432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675">
                <a:solidFill>
                  <a:schemeClr val="accent1"/>
                </a:solidFill>
                <a:latin typeface="+mj-lt"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45D2EBA9-1BB0-2806-BE95-22E9D2E52F2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5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sz="1350" noProof="0">
              <a:solidFill>
                <a:schemeClr val="tx1"/>
              </a:solidFill>
            </a:endParaRPr>
          </a:p>
        </p:txBody>
      </p:sp>
      <p:sp>
        <p:nvSpPr>
          <p:cNvPr id="23" name="(c)" hidden="1">
            <a:extLst>
              <a:ext uri="{FF2B5EF4-FFF2-40B4-BE49-F238E27FC236}">
                <a16:creationId xmlns:a16="http://schemas.microsoft.com/office/drawing/2014/main" id="{BE74CF64-92D2-11A4-5F0E-9DB01C5D9C1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2063464" y="6891797"/>
            <a:ext cx="121828" cy="230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15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150" baseline="0" dirty="0">
                <a:solidFill>
                  <a:schemeClr val="bg1"/>
                </a:solidFill>
                <a:latin typeface="+mn-lt"/>
              </a:rPr>
              <a:t> RT</a:t>
            </a:r>
            <a:endParaRPr lang="en-GB" sz="15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4" name="(logo)" descr="Z:\GRW (grow)\logot\copyright_grow.png" hidden="1">
            <a:extLst>
              <a:ext uri="{FF2B5EF4-FFF2-40B4-BE49-F238E27FC236}">
                <a16:creationId xmlns:a16="http://schemas.microsoft.com/office/drawing/2014/main" id="{FAEA7254-AEB8-7FA6-6B13-3AB5DF3FA7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55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3" r:id="rId2"/>
    <p:sldLayoutId id="2147483684" r:id="rId3"/>
    <p:sldLayoutId id="2147483685" r:id="rId4"/>
    <p:sldLayoutId id="2147483686" r:id="rId5"/>
    <p:sldLayoutId id="2147483649" r:id="rId6"/>
    <p:sldLayoutId id="2147483656" r:id="rId7"/>
    <p:sldLayoutId id="2147483650" r:id="rId8"/>
    <p:sldLayoutId id="2147483674" r:id="rId9"/>
    <p:sldLayoutId id="2147483687" r:id="rId10"/>
    <p:sldLayoutId id="2147483688" r:id="rId11"/>
    <p:sldLayoutId id="2147483696" r:id="rId12"/>
    <p:sldLayoutId id="2147483697" r:id="rId13"/>
    <p:sldLayoutId id="2147483698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99" r:id="rId20"/>
    <p:sldLayoutId id="2147483657" r:id="rId21"/>
    <p:sldLayoutId id="2147483676" r:id="rId22"/>
    <p:sldLayoutId id="2147483651" r:id="rId23"/>
    <p:sldLayoutId id="2147483689" r:id="rId24"/>
    <p:sldLayoutId id="2147483693" r:id="rId25"/>
    <p:sldLayoutId id="2147483694" r:id="rId26"/>
    <p:sldLayoutId id="2147483690" r:id="rId27"/>
    <p:sldLayoutId id="2147483695" r:id="rId28"/>
    <p:sldLayoutId id="2147483691" r:id="rId29"/>
    <p:sldLayoutId id="2147483692" r:id="rId30"/>
    <p:sldLayoutId id="2147483652" r:id="rId31"/>
    <p:sldLayoutId id="2147483653" r:id="rId32"/>
    <p:sldLayoutId id="2147483669" r:id="rId33"/>
    <p:sldLayoutId id="2147483658" r:id="rId34"/>
    <p:sldLayoutId id="2147483659" r:id="rId35"/>
    <p:sldLayoutId id="2147483660" r:id="rId36"/>
    <p:sldLayoutId id="2147483661" r:id="rId37"/>
    <p:sldLayoutId id="2147483662" r:id="rId38"/>
    <p:sldLayoutId id="2147483663" r:id="rId39"/>
    <p:sldLayoutId id="2147483664" r:id="rId40"/>
    <p:sldLayoutId id="2147483665" r:id="rId41"/>
    <p:sldLayoutId id="2147483666" r:id="rId42"/>
    <p:sldLayoutId id="2147483667" r:id="rId43"/>
    <p:sldLayoutId id="2147483668" r:id="rId44"/>
    <p:sldLayoutId id="2147483654" r:id="rId45"/>
    <p:sldLayoutId id="2147483655" r:id="rId46"/>
    <p:sldLayoutId id="2147483670" r:id="rId47"/>
    <p:sldLayoutId id="2147483671" r:id="rId48"/>
    <p:sldLayoutId id="2147483672" r:id="rId49"/>
    <p:sldLayoutId id="2147483673" r:id="rId50"/>
    <p:sldLayoutId id="2147483700" r:id="rId51"/>
    <p:sldLayoutId id="2147483701" r:id="rId52"/>
    <p:sldLayoutId id="2147483702" r:id="rId53"/>
    <p:sldLayoutId id="2147483703" r:id="rId54"/>
    <p:sldLayoutId id="2147483704" r:id="rId55"/>
  </p:sldLayoutIdLs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25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00025" indent="-200025" algn="l" defTabSz="685800" rtl="0" eaLnBrk="1" latinLnBrk="0" hangingPunct="1">
        <a:lnSpc>
          <a:spcPct val="10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471488" indent="-200025" algn="l" defTabSz="685800" rtl="0" eaLnBrk="1" latinLnBrk="0" hangingPunct="1">
        <a:lnSpc>
          <a:spcPct val="10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indent="-207169" algn="l" defTabSz="685800" rtl="0" eaLnBrk="1" latinLnBrk="0" hangingPunct="1">
        <a:lnSpc>
          <a:spcPct val="10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007269" indent="-200025" algn="l" defTabSz="685800" rtl="0" eaLnBrk="1" latinLnBrk="0" hangingPunct="1">
        <a:lnSpc>
          <a:spcPct val="10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8731" indent="-200025" algn="l" defTabSz="685800" rtl="0" eaLnBrk="1" latinLnBrk="0" hangingPunct="1">
        <a:lnSpc>
          <a:spcPct val="10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550194" indent="-207169" algn="l" defTabSz="685800" rtl="0" eaLnBrk="1" latinLnBrk="0" hangingPunct="1">
        <a:lnSpc>
          <a:spcPct val="10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814513" indent="-200025" algn="l" defTabSz="685800" rtl="0" eaLnBrk="1" latinLnBrk="0" hangingPunct="1">
        <a:lnSpc>
          <a:spcPct val="10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2085975" indent="-200025" algn="l" defTabSz="685800" rtl="0" eaLnBrk="1" latinLnBrk="0" hangingPunct="1">
        <a:lnSpc>
          <a:spcPct val="10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2357438" indent="-207169" algn="l" defTabSz="685800" rtl="0" eaLnBrk="1" latinLnBrk="0" hangingPunct="1">
        <a:lnSpc>
          <a:spcPct val="10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57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6" orient="horz" pos="845" userDrawn="1">
          <p15:clr>
            <a:srgbClr val="F26B43"/>
          </p15:clr>
        </p15:guide>
        <p15:guide id="8" orient="horz" pos="3838" userDrawn="1">
          <p15:clr>
            <a:srgbClr val="F26B43"/>
          </p15:clr>
        </p15:guide>
        <p15:guide id="10" orient="horz" pos="2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hemesta.net/nuoret-raksalle-kampanja-pirkanmaalla/" TargetMode="External"/><Relationship Id="rId2" Type="http://schemas.openxmlformats.org/officeDocument/2006/relationships/hyperlink" Target="https://create.kahoot.it/auth/login" TargetMode="Externa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jp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tags" Target="../tags/tag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3300" dirty="0"/>
              <a:t>Nuoret Raksalle muistilista</a:t>
            </a:r>
            <a:br>
              <a:rPr lang="fi-FI" dirty="0"/>
            </a:br>
            <a:endParaRPr lang="fi-FI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Oppilaitosvierailun esityksen ohjeet 2023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F5E79A2-C438-18C9-E9AA-535E22A81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F710FF5-11B4-9FE4-87CF-E0837B147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pPr/>
              <a:t>1</a:t>
            </a:fld>
            <a:endParaRPr lang="fi-FI" noProof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7704A74-E1B1-D846-9D8B-0008C35927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3852D20D-9A75-9C1C-AA41-BF088D4692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269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Tietovisa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Hyödynnä </a:t>
            </a:r>
            <a:r>
              <a:rPr lang="fi-FI" dirty="0" err="1"/>
              <a:t>Kahoottia</a:t>
            </a:r>
            <a:r>
              <a:rPr lang="fi-FI" dirty="0"/>
              <a:t>. Sinne on tehty pari visaa valmiiksi</a:t>
            </a:r>
          </a:p>
          <a:p>
            <a:pPr lvl="1"/>
            <a:r>
              <a:rPr lang="fi-FI" dirty="0">
                <a:hlinkClick r:id="rId2"/>
              </a:rPr>
              <a:t>https://create.kahoot.it/auth/login</a:t>
            </a:r>
            <a:endParaRPr lang="fi-FI" dirty="0"/>
          </a:p>
          <a:p>
            <a:pPr lvl="1"/>
            <a:r>
              <a:rPr lang="fi-FI" dirty="0"/>
              <a:t>Ajantasainen käyttäjätunnus ja salasana: </a:t>
            </a:r>
            <a:r>
              <a:rPr lang="fi-FI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http://themesta.net/nuoret-raksalle-kampanja-pirkanmaalla/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fi-FI" dirty="0"/>
          </a:p>
          <a:p>
            <a:pPr lvl="1"/>
            <a:r>
              <a:rPr lang="fi-FI" dirty="0"/>
              <a:t>Visailijat: kahoot.it</a:t>
            </a:r>
          </a:p>
          <a:p>
            <a:r>
              <a:rPr lang="fi-FI" dirty="0"/>
              <a:t>Varmista opolta oppilaiden valmius vierailulla kännykän tai tabletin käyttöön visan osalta</a:t>
            </a:r>
          </a:p>
          <a:p>
            <a:r>
              <a:rPr lang="fi-FI" dirty="0"/>
              <a:t>Kolmelle parhaalle pikkupalkinnot</a:t>
            </a:r>
          </a:p>
          <a:p>
            <a:pPr lvl="1"/>
            <a:r>
              <a:rPr lang="fi-FI" dirty="0"/>
              <a:t>Elokuvalippuja, karkkipakkaus, yrityksen </a:t>
            </a:r>
            <a:r>
              <a:rPr lang="fi-FI" dirty="0" err="1"/>
              <a:t>give-away</a:t>
            </a:r>
            <a:r>
              <a:rPr lang="fi-FI" dirty="0"/>
              <a:t> tms.</a:t>
            </a:r>
          </a:p>
          <a:p>
            <a:pPr lvl="1"/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67C7FF3-82F1-921A-4EF2-526800A1A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1E95E49-F8B7-DBA3-E014-D897CA6FE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10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292511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Rakennettu ympäristö Suomessa</a:t>
            </a:r>
          </a:p>
        </p:txBody>
      </p:sp>
      <p:pic>
        <p:nvPicPr>
          <p:cNvPr id="2" name="Sisällön paikkamerkki 1">
            <a:extLst>
              <a:ext uri="{FF2B5EF4-FFF2-40B4-BE49-F238E27FC236}">
                <a16:creationId xmlns:a16="http://schemas.microsoft.com/office/drawing/2014/main" id="{AE37CAD8-F2C1-2B97-C03C-34164BF797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35341" y="2152511"/>
            <a:ext cx="6296190" cy="3200678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C8D1633-5652-2429-F4B1-7C8F75623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3A1863C-D7DB-4BF3-978F-9044E3010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11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745109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AE8DFD-584A-4CCB-A2B1-D242FE9EC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t">
            <a:normAutofit/>
          </a:bodyPr>
          <a:lstStyle/>
          <a:p>
            <a:r>
              <a:rPr lang="fi-FI"/>
              <a:t>Joka viides suomalainen työllistyy uuden rakentamisesta tai rakennetun ympäristön hoidosta</a:t>
            </a:r>
          </a:p>
        </p:txBody>
      </p:sp>
      <p:pic>
        <p:nvPicPr>
          <p:cNvPr id="42" name="Sisällön paikkamerkki 41" descr="Kuva, joka sisältää kohteen teksti">
            <a:extLst>
              <a:ext uri="{FF2B5EF4-FFF2-40B4-BE49-F238E27FC236}">
                <a16:creationId xmlns:a16="http://schemas.microsoft.com/office/drawing/2014/main" id="{0DF2F5CF-7E9A-C9EB-8136-07A6CFEBA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388" y="2414925"/>
            <a:ext cx="7505700" cy="2891750"/>
          </a:xfrm>
        </p:spPr>
      </p:pic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B1806CE-04EB-777D-A1F0-EEB66BEE3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noProof="0"/>
              <a:t>© Rakennusteollisuus RT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28DF1414-A84D-EADE-F18A-637CDD002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DFD61EF7-2460-4EE9-A031-27FEBC4F9A95}" type="slidenum">
              <a:rPr lang="fi-FI" noProof="0" smtClean="0"/>
              <a:pPr>
                <a:spcAft>
                  <a:spcPts val="600"/>
                </a:spcAft>
              </a:pPr>
              <a:t>12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601599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962" y="4853940"/>
            <a:ext cx="9144000" cy="2004060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>
            <a:off x="1991544" y="4941168"/>
            <a:ext cx="828092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632" y="420377"/>
            <a:ext cx="1981204" cy="1981204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3691978"/>
            <a:ext cx="1981204" cy="1981204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170172"/>
            <a:ext cx="1981204" cy="1981204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2642173"/>
            <a:ext cx="1296144" cy="1296144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398" y="1351376"/>
            <a:ext cx="1981204" cy="1981204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2341978"/>
            <a:ext cx="1981204" cy="1981204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29" y="2637121"/>
            <a:ext cx="1981204" cy="1981204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628" y="3708739"/>
            <a:ext cx="1981204" cy="1981204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3863338"/>
            <a:ext cx="1981204" cy="1981204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253" y="1071330"/>
            <a:ext cx="1981204" cy="1981204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398" y="270172"/>
            <a:ext cx="1981204" cy="1981204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96" y="3546707"/>
            <a:ext cx="1981204" cy="1981204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681" y="1724946"/>
            <a:ext cx="1981204" cy="1981204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458" y="179570"/>
            <a:ext cx="1981204" cy="1981204"/>
          </a:xfrm>
          <a:prstGeom prst="rect">
            <a:avLst/>
          </a:prstGeom>
        </p:spPr>
      </p:pic>
      <p:pic>
        <p:nvPicPr>
          <p:cNvPr id="19" name="Kuva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332412"/>
            <a:ext cx="1981204" cy="1981204"/>
          </a:xfrm>
          <a:prstGeom prst="rect">
            <a:avLst/>
          </a:prstGeom>
        </p:spPr>
      </p:pic>
      <p:pic>
        <p:nvPicPr>
          <p:cNvPr id="20" name="Kuva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758" y="3950566"/>
            <a:ext cx="1981204" cy="1981204"/>
          </a:xfrm>
          <a:prstGeom prst="rect">
            <a:avLst/>
          </a:prstGeom>
        </p:spPr>
      </p:pic>
      <p:pic>
        <p:nvPicPr>
          <p:cNvPr id="21" name="Kuva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359" y="2628626"/>
            <a:ext cx="1981204" cy="19812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1754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Rakennusalan ammatteja</a:t>
            </a:r>
          </a:p>
        </p:txBody>
      </p:sp>
      <p:pic>
        <p:nvPicPr>
          <p:cNvPr id="1028" name="Picture 4" descr="Word Cloud">
            <a:extLst>
              <a:ext uri="{FF2B5EF4-FFF2-40B4-BE49-F238E27FC236}">
                <a16:creationId xmlns:a16="http://schemas.microsoft.com/office/drawing/2014/main" id="{7C61D231-5019-2C27-3F1F-940AFDEC9B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0312" y="2424110"/>
            <a:ext cx="4672013" cy="289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0D3DBE0-DC3B-088D-4C4B-2C05A3388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37459CA-F229-BB00-3DB2-A36A80909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14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39032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koulutusjärjestelmä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94090E0-D8E8-7038-4174-B83BA206D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024745C-BF6D-1819-F89E-4FDD6C757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15</a:t>
            </a:fld>
            <a:endParaRPr lang="fi-FI" noProof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AC53843-AB2B-8D5A-4E1B-4AEA0561A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002" y="1559250"/>
            <a:ext cx="3967907" cy="437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47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i-FI" dirty="0"/>
              <a:t>Ammatilliset opinnot</a:t>
            </a:r>
            <a:br>
              <a:rPr lang="fi-FI" dirty="0"/>
            </a:br>
            <a:r>
              <a:rPr lang="fi-FI" dirty="0"/>
              <a:t>Tulevaisuutesi rakennusala</a:t>
            </a:r>
          </a:p>
        </p:txBody>
      </p:sp>
      <p:pic>
        <p:nvPicPr>
          <p:cNvPr id="13" name="Sisällön paikkamerkki 12">
            <a:extLst>
              <a:ext uri="{FF2B5EF4-FFF2-40B4-BE49-F238E27FC236}">
                <a16:creationId xmlns:a16="http://schemas.microsoft.com/office/drawing/2014/main" id="{64F168AB-B5FD-1E13-7305-721E4229A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76092" y="2145506"/>
            <a:ext cx="3214688" cy="3214688"/>
          </a:xfr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714995A-CC8C-8334-60F9-48F2781A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38AA4A1-8BBE-6F54-68F2-6793FCED9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16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346891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i-FI"/>
              <a:t>Korkeakoulutettu rakennetun </a:t>
            </a:r>
            <a:r>
              <a:rPr lang="fi-FI" dirty="0"/>
              <a:t>ympäristön</a:t>
            </a:r>
            <a:br>
              <a:rPr lang="fi-FI" dirty="0"/>
            </a:br>
            <a:r>
              <a:rPr lang="fi-FI" dirty="0"/>
              <a:t>asiantuntija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17A9674-00BA-5A51-7F47-41E1B5340F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76092" y="2145506"/>
            <a:ext cx="3214688" cy="3214688"/>
          </a:xfr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BACB293-6046-677B-C899-8BC28BDE0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F1A0B46-D8A7-1F34-D513-104A32EE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17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754284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96D1276-701F-C5DB-2B01-3AB369812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D287121-2CAF-D1EA-6C20-DF37DFE99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pPr/>
              <a:t>18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759236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Ennen vierailua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Sovi opinto-ohjaajan kanssa ajankohta</a:t>
            </a:r>
          </a:p>
          <a:p>
            <a:pPr lvl="1"/>
            <a:r>
              <a:rPr lang="fi-FI" sz="1350" dirty="0"/>
              <a:t>9-luokkalaisille syyslukukausi, 8-luokkalaisille kevätlukukausi</a:t>
            </a:r>
          </a:p>
          <a:p>
            <a:r>
              <a:rPr lang="fi-FI" dirty="0"/>
              <a:t>1-2 vierailua/koulu (ei joka luokkaa erikseen)</a:t>
            </a:r>
          </a:p>
          <a:p>
            <a:r>
              <a:rPr lang="fi-FI" dirty="0"/>
              <a:t>Käy esitettävä aineisto läpi, laadi varasuunnitelma B</a:t>
            </a:r>
          </a:p>
          <a:p>
            <a:r>
              <a:rPr lang="fi-FI" dirty="0"/>
              <a:t>Varmista visan pelaamismahdollisuus opolta</a:t>
            </a:r>
          </a:p>
          <a:p>
            <a:r>
              <a:rPr lang="fi-FI" dirty="0"/>
              <a:t>Varaa muut mahdolliset ammattilaiset tai opiskelijat mukaan</a:t>
            </a:r>
          </a:p>
          <a:p>
            <a:r>
              <a:rPr lang="fi-FI" dirty="0"/>
              <a:t>Ole rehellinen aito oma itsesi ja innostunut asiasta</a:t>
            </a:r>
          </a:p>
          <a:p>
            <a:r>
              <a:rPr lang="fi-FI" dirty="0"/>
              <a:t>Pyydä opolta palaute</a:t>
            </a:r>
          </a:p>
          <a:p>
            <a:r>
              <a:rPr lang="fi-FI" dirty="0"/>
              <a:t>Kerro palaute toimeksiantajallesi</a:t>
            </a:r>
          </a:p>
          <a:p>
            <a:r>
              <a:rPr lang="fi-FI" dirty="0"/>
              <a:t>Vilkaise lisäohjeita esittäjän aineistosta (osaltasi tarvittava)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448BFD8-CC11-3DD8-7966-146209D1D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E1B856B-E66D-B63B-01AB-49616A558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2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859812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Perusesitys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Vierailijoiden esittäytyminen ja kontaktin luonti oppilaisiin</a:t>
            </a:r>
          </a:p>
          <a:p>
            <a:r>
              <a:rPr lang="fi-FI" dirty="0"/>
              <a:t>Rakennusalan esittely</a:t>
            </a:r>
          </a:p>
          <a:p>
            <a:r>
              <a:rPr lang="fi-FI" dirty="0"/>
              <a:t>Tietovisa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Ohjeita ja esitystä voi soveltaa</a:t>
            </a:r>
          </a:p>
          <a:p>
            <a:pPr lvl="1"/>
            <a:r>
              <a:rPr lang="fi-FI" dirty="0"/>
              <a:t>Muista esityksen toimivuus ja tarkoitus</a:t>
            </a:r>
          </a:p>
          <a:p>
            <a:pPr lvl="1"/>
            <a:r>
              <a:rPr lang="fi-FI" dirty="0"/>
              <a:t>Ajankäytön rajallisuus 45 min.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411B296-607A-59B6-29A7-F7A27B817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F567427-B8B6-8E32-B311-4E6D9903B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3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783087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Esittäytyminen ja kontaktin luonti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Kerro kuka olet ja mistä yrityksestä</a:t>
            </a:r>
          </a:p>
          <a:p>
            <a:r>
              <a:rPr lang="fi-FI" dirty="0"/>
              <a:t>Kysy oppilailta onko heidän vanhempia rakennusalalla</a:t>
            </a:r>
          </a:p>
          <a:p>
            <a:pPr lvl="1"/>
            <a:r>
              <a:rPr lang="fi-FI" dirty="0"/>
              <a:t>Jos on, kysy mitä tekevät työkseen (ei välttämättä tarkkaa ammattia, vaan onko kaupallisissa-, tuotanto-rakennuttaja- vai suunnittelutehtävissä)</a:t>
            </a:r>
          </a:p>
          <a:p>
            <a:r>
              <a:rPr lang="fi-FI" dirty="0"/>
              <a:t>Tunteeko joku rakennusalalla työskentelevän sukulaisen tai naapurin tai tutun</a:t>
            </a:r>
          </a:p>
          <a:p>
            <a:r>
              <a:rPr lang="fi-FI" dirty="0"/>
              <a:t>Herätä kiinnostus aihetta kohtaan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88DC743-BB13-B80F-1DB1-CAA9500F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3F856D6-4D80-41F7-DD51-D56715B4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4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02925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Yritysesittely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Kerro mitä edustamasi yritys pääasiallisesti tekee</a:t>
            </a:r>
          </a:p>
          <a:p>
            <a:r>
              <a:rPr lang="fi-FI" dirty="0"/>
              <a:t>Miten pitkään yritys on toiminut</a:t>
            </a:r>
          </a:p>
          <a:p>
            <a:r>
              <a:rPr lang="fi-FI" dirty="0"/>
              <a:t>Miten laajalla alueella yritys toimii</a:t>
            </a:r>
          </a:p>
          <a:p>
            <a:r>
              <a:rPr lang="fi-FI" dirty="0"/>
              <a:t>Paljonko on työntekijöitä</a:t>
            </a:r>
          </a:p>
          <a:p>
            <a:r>
              <a:rPr lang="fi-FI" dirty="0"/>
              <a:t>Pidä ihan oma lyhyt esitys edellisten sijasta ja laita omat diat tähän esitykseen ennen diaa: Rakennettu ympäristö Suomessa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DB1F1CF-8B8F-34E6-DC3A-398FE30B1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226DDA9-3AB2-B93D-B538-EF50C7F02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5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53083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Rakennusalan esittely </a:t>
            </a:r>
            <a:r>
              <a:rPr lang="fi-FI" sz="1500" dirty="0"/>
              <a:t>(rakennusalan vaikuttavuus)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Dia: Rakennettu ympäristö Suomessa</a:t>
            </a:r>
          </a:p>
          <a:p>
            <a:pPr lvl="1"/>
            <a:r>
              <a:rPr lang="fi-FI" dirty="0"/>
              <a:t>70% investoinneista</a:t>
            </a:r>
          </a:p>
          <a:p>
            <a:pPr lvl="1"/>
            <a:r>
              <a:rPr lang="fi-FI" dirty="0"/>
              <a:t>90% ajankäytöstä sisätiloissa</a:t>
            </a:r>
          </a:p>
          <a:p>
            <a:r>
              <a:rPr lang="fi-FI" dirty="0"/>
              <a:t>Dia: Työllisyysvaikutus</a:t>
            </a:r>
          </a:p>
          <a:p>
            <a:pPr lvl="1"/>
            <a:r>
              <a:rPr lang="fi-FI" dirty="0"/>
              <a:t>520 000 henkilöä työllistyy rakentamisesta tai rakennetun ympäristön hoidosta</a:t>
            </a:r>
          </a:p>
          <a:p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C3D9851-F3D2-B9EA-2394-CD138D2DA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77F720A-9BA8-BBF4-2CAF-21790651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6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062397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Rakennusalan ammatit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Dia: Eri ammattien kuvitus</a:t>
            </a:r>
          </a:p>
          <a:p>
            <a:pPr lvl="1"/>
            <a:r>
              <a:rPr lang="fi-FI" dirty="0"/>
              <a:t>Ammattien moninaisuus</a:t>
            </a:r>
          </a:p>
          <a:p>
            <a:r>
              <a:rPr lang="fi-FI" dirty="0"/>
              <a:t>Dia: Sanapilvi</a:t>
            </a:r>
          </a:p>
          <a:p>
            <a:pPr lvl="1"/>
            <a:r>
              <a:rPr lang="fi-FI" dirty="0"/>
              <a:t>Kerro joistakin sanapilvessä olevista </a:t>
            </a:r>
            <a:r>
              <a:rPr lang="fi-FI"/>
              <a:t>ammateista, voi </a:t>
            </a:r>
            <a:r>
              <a:rPr lang="fi-FI" dirty="0"/>
              <a:t>pyöräyttää videon pätkän tausta-aineistosta Tulevaisuutesi rakennusala tai mukana olevat rakennusalan ammattilaiset tai rakennusalan opiskelijat kertovat työstään tai opiskelustaan ja hakeutumisesta rakennusalalle</a:t>
            </a:r>
          </a:p>
          <a:p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F93FC01-558A-4A33-229B-23842352E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DF3FD04-D2F5-B8A4-47CD-05A5EE7C3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7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36907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koulutusjärjestelmä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Dia: Suomen koulutusjärjestelmä</a:t>
            </a:r>
          </a:p>
          <a:p>
            <a:pPr lvl="1"/>
            <a:r>
              <a:rPr lang="fi-FI" dirty="0"/>
              <a:t>TUVA</a:t>
            </a:r>
            <a:r>
              <a:rPr lang="fi-FI"/>
              <a:t>=tutkintokoulutukseen </a:t>
            </a:r>
            <a:r>
              <a:rPr lang="fi-FI" dirty="0"/>
              <a:t>valmentava koulutus</a:t>
            </a:r>
          </a:p>
          <a:p>
            <a:r>
              <a:rPr lang="fi-FI" dirty="0"/>
              <a:t>Näytä miten monia mahdollisuuksia on edetä rakennusalalla erilaisten koulutuspolkujen kautta</a:t>
            </a:r>
          </a:p>
          <a:p>
            <a:r>
              <a:rPr lang="fi-FI" dirty="0"/>
              <a:t>Monien mahdollisuuksien ala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EACD58B-9C48-71D8-1907-2D38D0B8F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CD1C600-29A2-F508-2D13-5B0DFC00F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8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785457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Aineisto ammateista, koulutuksista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Dia: Ammatilliset opinnot: Tulevaisuutesi rakennusala</a:t>
            </a:r>
          </a:p>
          <a:p>
            <a:pPr lvl="1"/>
            <a:r>
              <a:rPr lang="fi-FI" dirty="0"/>
              <a:t>Jaa paperilla QR-koodi ja kerro mitä aineisto sisältää</a:t>
            </a:r>
          </a:p>
          <a:p>
            <a:pPr lvl="1"/>
            <a:r>
              <a:rPr lang="fi-FI" dirty="0"/>
              <a:t>Ei käydä kokonaan läpi, voi hyödyntää aineistosta osia</a:t>
            </a:r>
          </a:p>
          <a:p>
            <a:pPr lvl="1"/>
            <a:r>
              <a:rPr lang="fi-FI" dirty="0"/>
              <a:t>Aika ei riitä käymään kaikkia läpi</a:t>
            </a:r>
          </a:p>
          <a:p>
            <a:r>
              <a:rPr lang="fi-FI" dirty="0"/>
              <a:t>Dia: Korkeakoulutettu rakennutun ympäristön asiantuntija</a:t>
            </a:r>
          </a:p>
          <a:p>
            <a:pPr lvl="1"/>
            <a:r>
              <a:rPr lang="fi-FI" dirty="0"/>
              <a:t>Jaa paperilla QR-koodi ja kerro mitä aineisto sisältää</a:t>
            </a:r>
          </a:p>
          <a:p>
            <a:pPr lvl="1"/>
            <a:r>
              <a:rPr lang="fi-FI" dirty="0"/>
              <a:t>Ei käydä kokonaan läpi, voi hyödyntää aineistosta osia</a:t>
            </a:r>
          </a:p>
          <a:p>
            <a:pPr lvl="1"/>
            <a:r>
              <a:rPr lang="fi-FI" dirty="0"/>
              <a:t>Aika ei riitä käymään kaikkia läpi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F1E7A22-00D1-372B-091C-E80419EDF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FDE87B7-B793-31CC-2F82-122EFD2CA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9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0235535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T rakennusteollisuus">
  <a:themeElements>
    <a:clrScheme name="RT rakennusteollisuus">
      <a:dk1>
        <a:sysClr val="windowText" lastClr="000000"/>
      </a:dk1>
      <a:lt1>
        <a:sysClr val="window" lastClr="FFFFFF"/>
      </a:lt1>
      <a:dk2>
        <a:srgbClr val="ABB4BE"/>
      </a:dk2>
      <a:lt2>
        <a:srgbClr val="EEE3CF"/>
      </a:lt2>
      <a:accent1>
        <a:srgbClr val="183858"/>
      </a:accent1>
      <a:accent2>
        <a:srgbClr val="346DE3"/>
      </a:accent2>
      <a:accent3>
        <a:srgbClr val="31D5C3"/>
      </a:accent3>
      <a:accent4>
        <a:srgbClr val="399B65"/>
      </a:accent4>
      <a:accent5>
        <a:srgbClr val="F1B323"/>
      </a:accent5>
      <a:accent6>
        <a:srgbClr val="D65E3F"/>
      </a:accent6>
      <a:hlink>
        <a:srgbClr val="346DE3"/>
      </a:hlink>
      <a:folHlink>
        <a:srgbClr val="346DE3"/>
      </a:folHlink>
    </a:clrScheme>
    <a:fontScheme name="RT rakennusteollisuus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t_malli.potx" id="{42D3E08F-257D-4566-8F6D-E67F1F30C561}" vid="{FB24B6D7-0542-45C7-B6D4-443929792A35}"/>
    </a:ext>
  </a:extLst>
</a:theme>
</file>

<file path=ppt/theme/theme2.xml><?xml version="1.0" encoding="utf-8"?>
<a:theme xmlns:a="http://schemas.openxmlformats.org/drawingml/2006/main" name="Office Theme">
  <a:themeElements>
    <a:clrScheme name="RT rakennusteollisuus">
      <a:dk1>
        <a:sysClr val="windowText" lastClr="000000"/>
      </a:dk1>
      <a:lt1>
        <a:sysClr val="window" lastClr="FFFFFF"/>
      </a:lt1>
      <a:dk2>
        <a:srgbClr val="ABB4BE"/>
      </a:dk2>
      <a:lt2>
        <a:srgbClr val="EEE3CF"/>
      </a:lt2>
      <a:accent1>
        <a:srgbClr val="183858"/>
      </a:accent1>
      <a:accent2>
        <a:srgbClr val="346DE3"/>
      </a:accent2>
      <a:accent3>
        <a:srgbClr val="31D5C3"/>
      </a:accent3>
      <a:accent4>
        <a:srgbClr val="399B65"/>
      </a:accent4>
      <a:accent5>
        <a:srgbClr val="F1B323"/>
      </a:accent5>
      <a:accent6>
        <a:srgbClr val="D65E3F"/>
      </a:accent6>
      <a:hlink>
        <a:srgbClr val="346DE3"/>
      </a:hlink>
      <a:folHlink>
        <a:srgbClr val="346DE3"/>
      </a:folHlink>
    </a:clrScheme>
    <a:fontScheme name="RT rakennusteollisuus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RT rakennusteollisuus">
      <a:dk1>
        <a:sysClr val="windowText" lastClr="000000"/>
      </a:dk1>
      <a:lt1>
        <a:sysClr val="window" lastClr="FFFFFF"/>
      </a:lt1>
      <a:dk2>
        <a:srgbClr val="ABB4BE"/>
      </a:dk2>
      <a:lt2>
        <a:srgbClr val="EEE3CF"/>
      </a:lt2>
      <a:accent1>
        <a:srgbClr val="183858"/>
      </a:accent1>
      <a:accent2>
        <a:srgbClr val="346DE3"/>
      </a:accent2>
      <a:accent3>
        <a:srgbClr val="31D5C3"/>
      </a:accent3>
      <a:accent4>
        <a:srgbClr val="399B65"/>
      </a:accent4>
      <a:accent5>
        <a:srgbClr val="F1B323"/>
      </a:accent5>
      <a:accent6>
        <a:srgbClr val="D65E3F"/>
      </a:accent6>
      <a:hlink>
        <a:srgbClr val="346DE3"/>
      </a:hlink>
      <a:folHlink>
        <a:srgbClr val="346DE3"/>
      </a:folHlink>
    </a:clrScheme>
    <a:fontScheme name="RT rakennusteollisuus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F9A92EB443BA44B68AA08CAD5A071F" ma:contentTypeVersion="11" ma:contentTypeDescription="Create a new document." ma:contentTypeScope="" ma:versionID="b5a1551709f83ad90ba1d6225c498ad9">
  <xsd:schema xmlns:xsd="http://www.w3.org/2001/XMLSchema" xmlns:xs="http://www.w3.org/2001/XMLSchema" xmlns:p="http://schemas.microsoft.com/office/2006/metadata/properties" xmlns:ns2="738fe733-4d2a-483b-a4ac-ab60ace2dc33" xmlns:ns3="15f95998-78d9-46dc-96be-72bdcb561a7c" targetNamespace="http://schemas.microsoft.com/office/2006/metadata/properties" ma:root="true" ma:fieldsID="3b5986dc3ea16a4cdf75541aa06a3de0" ns2:_="" ns3:_="">
    <xsd:import namespace="738fe733-4d2a-483b-a4ac-ab60ace2dc33"/>
    <xsd:import namespace="15f95998-78d9-46dc-96be-72bdcb561a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8fe733-4d2a-483b-a4ac-ab60ace2dc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2b0897a-976a-40fc-9eb3-43b30155ff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95998-78d9-46dc-96be-72bdcb561a7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8edd311-0146-4a8a-a969-fd1848c86398}" ma:internalName="TaxCatchAll" ma:showField="CatchAllData" ma:web="15f95998-78d9-46dc-96be-72bdcb561a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8fe733-4d2a-483b-a4ac-ab60ace2dc33">
      <Terms xmlns="http://schemas.microsoft.com/office/infopath/2007/PartnerControls"/>
    </lcf76f155ced4ddcb4097134ff3c332f>
    <TaxCatchAll xmlns="15f95998-78d9-46dc-96be-72bdcb561a7c" xsi:nil="true"/>
  </documentManagement>
</p:properties>
</file>

<file path=customXml/itemProps1.xml><?xml version="1.0" encoding="utf-8"?>
<ds:datastoreItem xmlns:ds="http://schemas.openxmlformats.org/officeDocument/2006/customXml" ds:itemID="{5BDDCC61-E3F1-4615-8C11-ADD63814DD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DAAA78-C074-49B8-8478-1E51F250D2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8fe733-4d2a-483b-a4ac-ab60ace2dc33"/>
    <ds:schemaRef ds:uri="15f95998-78d9-46dc-96be-72bdcb561a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4BDC3F-8CDB-47C2-A170-B1B6BFC6F687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738fe733-4d2a-483b-a4ac-ab60ace2dc3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5f95998-78d9-46dc-96be-72bdcb561a7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RT esityspohja</Template>
  <TotalTime>25</TotalTime>
  <Words>556</Words>
  <Application>Microsoft Office PowerPoint</Application>
  <PresentationFormat>Laajakuva</PresentationFormat>
  <Paragraphs>119</Paragraphs>
  <Slides>18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4" baseType="lpstr">
      <vt:lpstr>Arial</vt:lpstr>
      <vt:lpstr>Avenir Next LT Pro</vt:lpstr>
      <vt:lpstr>Avenir Next LT Pro Demi</vt:lpstr>
      <vt:lpstr>Calibri</vt:lpstr>
      <vt:lpstr>Helvetica</vt:lpstr>
      <vt:lpstr>RT rakennusteollisuus</vt:lpstr>
      <vt:lpstr>Nuoret Raksalle muistilista </vt:lpstr>
      <vt:lpstr>Ennen vierailua</vt:lpstr>
      <vt:lpstr>Perusesitys</vt:lpstr>
      <vt:lpstr>Esittäytyminen ja kontaktin luonti</vt:lpstr>
      <vt:lpstr>Yritysesittely</vt:lpstr>
      <vt:lpstr>Rakennusalan esittely (rakennusalan vaikuttavuus)</vt:lpstr>
      <vt:lpstr>Rakennusalan ammatit</vt:lpstr>
      <vt:lpstr>Suomen koulutusjärjestelmä</vt:lpstr>
      <vt:lpstr>Aineisto ammateista, koulutuksista</vt:lpstr>
      <vt:lpstr>Tietovisa</vt:lpstr>
      <vt:lpstr>Rakennettu ympäristö Suomessa</vt:lpstr>
      <vt:lpstr>Joka viides suomalainen työllistyy uuden rakentamisesta tai rakennetun ympäristön hoidosta</vt:lpstr>
      <vt:lpstr>PowerPoint-esitys</vt:lpstr>
      <vt:lpstr>Rakennusalan ammatteja</vt:lpstr>
      <vt:lpstr>Suomen koulutusjärjestelmä</vt:lpstr>
      <vt:lpstr>Ammatilliset opinnot Tulevaisuutesi rakennusala</vt:lpstr>
      <vt:lpstr>Korkeakoulutettu rakennetun ympäristön asiantuntija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Kaipio Harri</dc:creator>
  <cp:lastModifiedBy>Kaipio Harri</cp:lastModifiedBy>
  <cp:revision>1</cp:revision>
  <dcterms:created xsi:type="dcterms:W3CDTF">2022-12-19T08:56:01Z</dcterms:created>
  <dcterms:modified xsi:type="dcterms:W3CDTF">2023-01-12T07:41:22Z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0x01010059F9A92EB443BA44B68AA08CAD5A071F</vt:lpwstr>
  </property>
  <property fmtid="{D5CDD505-2E9C-101B-9397-08002B2CF9AE}" pid="3" name="MediaServiceImageTags">
    <vt:lpwstr/>
  </property>
</Properties>
</file>